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 id="2147483648" r:id="rId2"/>
  </p:sldMasterIdLst>
  <p:notesMasterIdLst>
    <p:notesMasterId r:id="rId13"/>
  </p:notesMasterIdLst>
  <p:sldIdLst>
    <p:sldId id="261" r:id="rId3"/>
    <p:sldId id="265" r:id="rId4"/>
    <p:sldId id="281" r:id="rId5"/>
    <p:sldId id="279" r:id="rId6"/>
    <p:sldId id="277" r:id="rId7"/>
    <p:sldId id="280" r:id="rId8"/>
    <p:sldId id="282" r:id="rId9"/>
    <p:sldId id="278" r:id="rId10"/>
    <p:sldId id="256" r:id="rId11"/>
    <p:sldId id="276" r:id="rId12"/>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6ABB3B-2B33-8FA1-C8D4-C9D58F4929E3}" name="Hu, Saier" initials="HS" userId="S::saierhu@marshall.usc.edu::49eda297-1792-43d0-ba0c-8a7ce971cb4a" providerId="AD"/>
  <p188:author id="{2CAA718F-A5AC-051F-0DBB-8E039C80A41F}" name="Patterson, Brody" initials="PB" userId="S::bapatter@marshall.usc.edu::b2e8255c-988c-40fd-8d07-239910e4126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6F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6FCB09-F37C-BF09-0FFA-E8E2F6DD72AB}" v="34" dt="2023-04-24T22:59:20.297"/>
    <p1510:client id="{13FF6D7E-23B8-27D9-F083-5C510C02BB60}" v="2622" dt="2023-04-25T05:10:09.019"/>
    <p1510:client id="{22F296E6-DF5C-0D5F-EDC7-780438503DEE}" v="60" dt="2023-04-24T05:53:49.945"/>
    <p1510:client id="{36873543-04F2-48A9-9CB0-773EA81E0C49}" v="69" dt="2023-04-23T07:22:38.469"/>
    <p1510:client id="{51B2BF32-D0AD-6FFF-4ABF-054B1E5E13B1}" v="228" dt="2023-04-25T02:03:13.427"/>
    <p1510:client id="{56E5CE2A-E358-69AB-96D8-BEC355C6630D}" v="50" dt="2023-04-24T18:49:13.055"/>
    <p1510:client id="{887F3DDC-06FE-EF3C-7E15-4559BBF13B27}" v="8" dt="2023-04-25T06:45:06.436"/>
    <p1510:client id="{91C8B19E-D395-B751-75D4-DE9E8713524E}" v="2496" dt="2023-04-25T06:41:52.282"/>
    <p1510:client id="{AC2A9718-FD78-C588-D7C3-FB3F1709E5E4}" v="68" dt="2023-04-25T05:41:51.424"/>
    <p1510:client id="{B121F57E-5449-B9DC-1B89-58D8EB7B7F0D}" v="7" dt="2023-04-24T20:42:14.002"/>
    <p1510:client id="{B252101A-0BF1-49FD-83DD-B257E9C8F87E}" v="755" dt="2023-04-24T20:44:43.247"/>
    <p1510:client id="{B2738BB6-07C6-CCCC-E0D1-1EE0538644FB}" v="1188" dt="2023-04-25T01:32:33.925"/>
    <p1510:client id="{C15492FB-BC54-CE0B-818D-212BC445E604}" v="3652" dt="2023-04-25T15:32:06.289"/>
    <p1510:client id="{C21FECE7-7C08-B5CB-7805-70808519608B}" v="23" dt="2023-04-25T16:57:42.677"/>
    <p1510:client id="{D6F69EEC-AEF5-7492-3095-47F42375BE6A}" v="1561" dt="2023-04-24T05:41:51.892"/>
    <p1510:client id="{DB0C952E-5910-BE02-3622-FAA696BA74A3}" v="165" dt="2023-04-24T18:30:40.638"/>
    <p1510:client id="{E2B27D99-EFC1-CC48-F6C8-4A6BA01A18B9}" v="3" dt="2023-04-24T19:38:42.868"/>
    <p1510:client id="{F2494FF2-F8D2-EF4D-E415-6984FEB3BD88}" v="45" dt="2023-04-24T19:57:12.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21" Type="http://schemas.microsoft.com/office/2018/10/relationships/authors" Targe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terson, Brody" userId="S::bapatter@marshall.usc.edu::b2e8255c-988c-40fd-8d07-239910e41263" providerId="AD" clId="Web-{E2B27D99-EFC1-CC48-F6C8-4A6BA01A18B9}"/>
    <pc:docChg chg="modSld">
      <pc:chgData name="Patterson, Brody" userId="S::bapatter@marshall.usc.edu::b2e8255c-988c-40fd-8d07-239910e41263" providerId="AD" clId="Web-{E2B27D99-EFC1-CC48-F6C8-4A6BA01A18B9}" dt="2023-04-24T19:38:42.868" v="2" actId="1076"/>
      <pc:docMkLst>
        <pc:docMk/>
      </pc:docMkLst>
      <pc:sldChg chg="modSp">
        <pc:chgData name="Patterson, Brody" userId="S::bapatter@marshall.usc.edu::b2e8255c-988c-40fd-8d07-239910e41263" providerId="AD" clId="Web-{E2B27D99-EFC1-CC48-F6C8-4A6BA01A18B9}" dt="2023-04-24T19:38:42.868" v="2" actId="1076"/>
        <pc:sldMkLst>
          <pc:docMk/>
          <pc:sldMk cId="3312349093" sldId="280"/>
        </pc:sldMkLst>
        <pc:picChg chg="mod">
          <ac:chgData name="Patterson, Brody" userId="S::bapatter@marshall.usc.edu::b2e8255c-988c-40fd-8d07-239910e41263" providerId="AD" clId="Web-{E2B27D99-EFC1-CC48-F6C8-4A6BA01A18B9}" dt="2023-04-24T19:38:42.868" v="2" actId="1076"/>
          <ac:picMkLst>
            <pc:docMk/>
            <pc:sldMk cId="3312349093" sldId="280"/>
            <ac:picMk id="3" creationId="{56B45F8F-1FFC-1825-0DE9-5702D79F4A82}"/>
          </ac:picMkLst>
        </pc:picChg>
      </pc:sldChg>
    </pc:docChg>
  </pc:docChgLst>
  <pc:docChgLst>
    <pc:chgData name="Hu, Saier" userId="S::saierhu@marshall.usc.edu::49eda297-1792-43d0-ba0c-8a7ce971cb4a" providerId="AD" clId="Web-{AC2A9718-FD78-C588-D7C3-FB3F1709E5E4}"/>
    <pc:docChg chg="modSld">
      <pc:chgData name="Hu, Saier" userId="S::saierhu@marshall.usc.edu::49eda297-1792-43d0-ba0c-8a7ce971cb4a" providerId="AD" clId="Web-{AC2A9718-FD78-C588-D7C3-FB3F1709E5E4}" dt="2023-04-25T05:41:51.127" v="34" actId="20577"/>
      <pc:docMkLst>
        <pc:docMk/>
      </pc:docMkLst>
      <pc:sldChg chg="modSp">
        <pc:chgData name="Hu, Saier" userId="S::saierhu@marshall.usc.edu::49eda297-1792-43d0-ba0c-8a7ce971cb4a" providerId="AD" clId="Web-{AC2A9718-FD78-C588-D7C3-FB3F1709E5E4}" dt="2023-04-25T05:41:51.127" v="34" actId="20577"/>
        <pc:sldMkLst>
          <pc:docMk/>
          <pc:sldMk cId="1720050830" sldId="277"/>
        </pc:sldMkLst>
        <pc:spChg chg="mod">
          <ac:chgData name="Hu, Saier" userId="S::saierhu@marshall.usc.edu::49eda297-1792-43d0-ba0c-8a7ce971cb4a" providerId="AD" clId="Web-{AC2A9718-FD78-C588-D7C3-FB3F1709E5E4}" dt="2023-04-25T05:39:03.240" v="10" actId="20577"/>
          <ac:spMkLst>
            <pc:docMk/>
            <pc:sldMk cId="1720050830" sldId="277"/>
            <ac:spMk id="2" creationId="{2DEE72E5-EDC9-0648-4AFF-7BC295ADD49C}"/>
          </ac:spMkLst>
        </pc:spChg>
        <pc:spChg chg="mod">
          <ac:chgData name="Hu, Saier" userId="S::saierhu@marshall.usc.edu::49eda297-1792-43d0-ba0c-8a7ce971cb4a" providerId="AD" clId="Web-{AC2A9718-FD78-C588-D7C3-FB3F1709E5E4}" dt="2023-04-25T05:39:33.868" v="15" actId="20577"/>
          <ac:spMkLst>
            <pc:docMk/>
            <pc:sldMk cId="1720050830" sldId="277"/>
            <ac:spMk id="11" creationId="{9494072D-BB10-9432-DCD2-F2D9207A1D7E}"/>
          </ac:spMkLst>
        </pc:spChg>
        <pc:spChg chg="mod">
          <ac:chgData name="Hu, Saier" userId="S::saierhu@marshall.usc.edu::49eda297-1792-43d0-ba0c-8a7ce971cb4a" providerId="AD" clId="Web-{AC2A9718-FD78-C588-D7C3-FB3F1709E5E4}" dt="2023-04-25T05:41:51.127" v="34" actId="20577"/>
          <ac:spMkLst>
            <pc:docMk/>
            <pc:sldMk cId="1720050830" sldId="277"/>
            <ac:spMk id="13" creationId="{E76B567B-E491-AFBB-9F71-48C52B47E10A}"/>
          </ac:spMkLst>
        </pc:spChg>
      </pc:sldChg>
      <pc:sldChg chg="modSp">
        <pc:chgData name="Hu, Saier" userId="S::saierhu@marshall.usc.edu::49eda297-1792-43d0-ba0c-8a7ce971cb4a" providerId="AD" clId="Web-{AC2A9718-FD78-C588-D7C3-FB3F1709E5E4}" dt="2023-04-25T05:37:40.951" v="6" actId="20577"/>
        <pc:sldMkLst>
          <pc:docMk/>
          <pc:sldMk cId="3064511970" sldId="282"/>
        </pc:sldMkLst>
        <pc:spChg chg="mod">
          <ac:chgData name="Hu, Saier" userId="S::saierhu@marshall.usc.edu::49eda297-1792-43d0-ba0c-8a7ce971cb4a" providerId="AD" clId="Web-{AC2A9718-FD78-C588-D7C3-FB3F1709E5E4}" dt="2023-04-25T05:36:57.026" v="1" actId="20577"/>
          <ac:spMkLst>
            <pc:docMk/>
            <pc:sldMk cId="3064511970" sldId="282"/>
            <ac:spMk id="9" creationId="{B07A40B3-2F44-44BB-C150-2BA836B43B1A}"/>
          </ac:spMkLst>
        </pc:spChg>
        <pc:spChg chg="mod">
          <ac:chgData name="Hu, Saier" userId="S::saierhu@marshall.usc.edu::49eda297-1792-43d0-ba0c-8a7ce971cb4a" providerId="AD" clId="Web-{AC2A9718-FD78-C588-D7C3-FB3F1709E5E4}" dt="2023-04-25T05:37:40.951" v="6" actId="20577"/>
          <ac:spMkLst>
            <pc:docMk/>
            <pc:sldMk cId="3064511970" sldId="282"/>
            <ac:spMk id="11" creationId="{9494072D-BB10-9432-DCD2-F2D9207A1D7E}"/>
          </ac:spMkLst>
        </pc:spChg>
        <pc:spChg chg="mod">
          <ac:chgData name="Hu, Saier" userId="S::saierhu@marshall.usc.edu::49eda297-1792-43d0-ba0c-8a7ce971cb4a" providerId="AD" clId="Web-{AC2A9718-FD78-C588-D7C3-FB3F1709E5E4}" dt="2023-04-25T05:37:28.059" v="3" actId="20577"/>
          <ac:spMkLst>
            <pc:docMk/>
            <pc:sldMk cId="3064511970" sldId="282"/>
            <ac:spMk id="13" creationId="{E76B567B-E491-AFBB-9F71-48C52B47E10A}"/>
          </ac:spMkLst>
        </pc:spChg>
      </pc:sldChg>
    </pc:docChg>
  </pc:docChgLst>
  <pc:docChgLst>
    <pc:chgData name="Patterson, Brody" userId="S::bapatter@marshall.usc.edu::b2e8255c-988c-40fd-8d07-239910e41263" providerId="AD" clId="Web-{887F3DDC-06FE-EF3C-7E15-4559BBF13B27}"/>
    <pc:docChg chg="modSld">
      <pc:chgData name="Patterson, Brody" userId="S::bapatter@marshall.usc.edu::b2e8255c-988c-40fd-8d07-239910e41263" providerId="AD" clId="Web-{887F3DDC-06FE-EF3C-7E15-4559BBF13B27}" dt="2023-04-25T06:45:06.436" v="3" actId="20577"/>
      <pc:docMkLst>
        <pc:docMk/>
      </pc:docMkLst>
      <pc:sldChg chg="modSp">
        <pc:chgData name="Patterson, Brody" userId="S::bapatter@marshall.usc.edu::b2e8255c-988c-40fd-8d07-239910e41263" providerId="AD" clId="Web-{887F3DDC-06FE-EF3C-7E15-4559BBF13B27}" dt="2023-04-25T06:45:02.655" v="1" actId="20577"/>
        <pc:sldMkLst>
          <pc:docMk/>
          <pc:sldMk cId="1628289467" sldId="265"/>
        </pc:sldMkLst>
        <pc:spChg chg="mod">
          <ac:chgData name="Patterson, Brody" userId="S::bapatter@marshall.usc.edu::b2e8255c-988c-40fd-8d07-239910e41263" providerId="AD" clId="Web-{887F3DDC-06FE-EF3C-7E15-4559BBF13B27}" dt="2023-04-25T06:45:02.655" v="1" actId="20577"/>
          <ac:spMkLst>
            <pc:docMk/>
            <pc:sldMk cId="1628289467" sldId="265"/>
            <ac:spMk id="2" creationId="{4A5C1476-BD74-3D5A-68D1-BA5C1E31EF93}"/>
          </ac:spMkLst>
        </pc:spChg>
      </pc:sldChg>
      <pc:sldChg chg="modSp">
        <pc:chgData name="Patterson, Brody" userId="S::bapatter@marshall.usc.edu::b2e8255c-988c-40fd-8d07-239910e41263" providerId="AD" clId="Web-{887F3DDC-06FE-EF3C-7E15-4559BBF13B27}" dt="2023-04-25T06:45:06.436" v="3" actId="20577"/>
        <pc:sldMkLst>
          <pc:docMk/>
          <pc:sldMk cId="2645594265" sldId="281"/>
        </pc:sldMkLst>
        <pc:spChg chg="mod">
          <ac:chgData name="Patterson, Brody" userId="S::bapatter@marshall.usc.edu::b2e8255c-988c-40fd-8d07-239910e41263" providerId="AD" clId="Web-{887F3DDC-06FE-EF3C-7E15-4559BBF13B27}" dt="2023-04-25T06:45:06.436" v="3" actId="20577"/>
          <ac:spMkLst>
            <pc:docMk/>
            <pc:sldMk cId="2645594265" sldId="281"/>
            <ac:spMk id="2" creationId="{4A5C1476-BD74-3D5A-68D1-BA5C1E31EF93}"/>
          </ac:spMkLst>
        </pc:spChg>
      </pc:sldChg>
    </pc:docChg>
  </pc:docChgLst>
  <pc:docChgLst>
    <pc:chgData name="Hu, Saier" userId="S::saierhu@marshall.usc.edu::49eda297-1792-43d0-ba0c-8a7ce971cb4a" providerId="AD" clId="Web-{F2494FF2-F8D2-EF4D-E415-6984FEB3BD88}"/>
    <pc:docChg chg="modSld">
      <pc:chgData name="Hu, Saier" userId="S::saierhu@marshall.usc.edu::49eda297-1792-43d0-ba0c-8a7ce971cb4a" providerId="AD" clId="Web-{F2494FF2-F8D2-EF4D-E415-6984FEB3BD88}" dt="2023-04-24T19:57:12.314" v="38" actId="14100"/>
      <pc:docMkLst>
        <pc:docMk/>
      </pc:docMkLst>
      <pc:sldChg chg="addSp delSp modSp">
        <pc:chgData name="Hu, Saier" userId="S::saierhu@marshall.usc.edu::49eda297-1792-43d0-ba0c-8a7ce971cb4a" providerId="AD" clId="Web-{F2494FF2-F8D2-EF4D-E415-6984FEB3BD88}" dt="2023-04-24T19:57:12.314" v="38" actId="14100"/>
        <pc:sldMkLst>
          <pc:docMk/>
          <pc:sldMk cId="1627109804" sldId="279"/>
        </pc:sldMkLst>
        <pc:spChg chg="mod">
          <ac:chgData name="Hu, Saier" userId="S::saierhu@marshall.usc.edu::49eda297-1792-43d0-ba0c-8a7ce971cb4a" providerId="AD" clId="Web-{F2494FF2-F8D2-EF4D-E415-6984FEB3BD88}" dt="2023-04-24T19:48:32.358" v="27" actId="14100"/>
          <ac:spMkLst>
            <pc:docMk/>
            <pc:sldMk cId="1627109804" sldId="279"/>
            <ac:spMk id="2" creationId="{4A5C1476-BD74-3D5A-68D1-BA5C1E31EF93}"/>
          </ac:spMkLst>
        </pc:spChg>
        <pc:spChg chg="mod">
          <ac:chgData name="Hu, Saier" userId="S::saierhu@marshall.usc.edu::49eda297-1792-43d0-ba0c-8a7ce971cb4a" providerId="AD" clId="Web-{F2494FF2-F8D2-EF4D-E415-6984FEB3BD88}" dt="2023-04-24T19:48:27.310" v="25" actId="1076"/>
          <ac:spMkLst>
            <pc:docMk/>
            <pc:sldMk cId="1627109804" sldId="279"/>
            <ac:spMk id="5" creationId="{24346911-BCC7-C7AE-0A3D-06CBD0569405}"/>
          </ac:spMkLst>
        </pc:spChg>
        <pc:picChg chg="add del mod">
          <ac:chgData name="Hu, Saier" userId="S::saierhu@marshall.usc.edu::49eda297-1792-43d0-ba0c-8a7ce971cb4a" providerId="AD" clId="Web-{F2494FF2-F8D2-EF4D-E415-6984FEB3BD88}" dt="2023-04-24T19:56:40.922" v="32"/>
          <ac:picMkLst>
            <pc:docMk/>
            <pc:sldMk cId="1627109804" sldId="279"/>
            <ac:picMk id="3" creationId="{1041AD73-77D0-634E-95BF-4D54910DF0E1}"/>
          </ac:picMkLst>
        </pc:picChg>
        <pc:picChg chg="add mod">
          <ac:chgData name="Hu, Saier" userId="S::saierhu@marshall.usc.edu::49eda297-1792-43d0-ba0c-8a7ce971cb4a" providerId="AD" clId="Web-{F2494FF2-F8D2-EF4D-E415-6984FEB3BD88}" dt="2023-04-24T19:57:12.314" v="38" actId="14100"/>
          <ac:picMkLst>
            <pc:docMk/>
            <pc:sldMk cId="1627109804" sldId="279"/>
            <ac:picMk id="4" creationId="{AD4EDBCC-26B1-5107-8A5A-F9B5725459EF}"/>
          </ac:picMkLst>
        </pc:picChg>
      </pc:sldChg>
      <pc:sldChg chg="addSp delSp modSp mod setBg">
        <pc:chgData name="Hu, Saier" userId="S::saierhu@marshall.usc.edu::49eda297-1792-43d0-ba0c-8a7ce971cb4a" providerId="AD" clId="Web-{F2494FF2-F8D2-EF4D-E415-6984FEB3BD88}" dt="2023-04-24T19:48:47.577" v="31" actId="1076"/>
        <pc:sldMkLst>
          <pc:docMk/>
          <pc:sldMk cId="3312349093" sldId="280"/>
        </pc:sldMkLst>
        <pc:spChg chg="del">
          <ac:chgData name="Hu, Saier" userId="S::saierhu@marshall.usc.edu::49eda297-1792-43d0-ba0c-8a7ce971cb4a" providerId="AD" clId="Web-{F2494FF2-F8D2-EF4D-E415-6984FEB3BD88}" dt="2023-04-24T19:11:19.543" v="0"/>
          <ac:spMkLst>
            <pc:docMk/>
            <pc:sldMk cId="3312349093" sldId="280"/>
            <ac:spMk id="2" creationId="{4A5C1476-BD74-3D5A-68D1-BA5C1E31EF93}"/>
          </ac:spMkLst>
        </pc:spChg>
        <pc:spChg chg="add mod">
          <ac:chgData name="Hu, Saier" userId="S::saierhu@marshall.usc.edu::49eda297-1792-43d0-ba0c-8a7ce971cb4a" providerId="AD" clId="Web-{F2494FF2-F8D2-EF4D-E415-6984FEB3BD88}" dt="2023-04-24T19:12:45.265" v="20" actId="20577"/>
          <ac:spMkLst>
            <pc:docMk/>
            <pc:sldMk cId="3312349093" sldId="280"/>
            <ac:spMk id="4" creationId="{90D51808-E462-EC17-66F6-6180BDD2B104}"/>
          </ac:spMkLst>
        </pc:spChg>
        <pc:spChg chg="mod">
          <ac:chgData name="Hu, Saier" userId="S::saierhu@marshall.usc.edu::49eda297-1792-43d0-ba0c-8a7ce971cb4a" providerId="AD" clId="Web-{F2494FF2-F8D2-EF4D-E415-6984FEB3BD88}" dt="2023-04-24T19:12:04.217" v="6" actId="1076"/>
          <ac:spMkLst>
            <pc:docMk/>
            <pc:sldMk cId="3312349093" sldId="280"/>
            <ac:spMk id="5" creationId="{24346911-BCC7-C7AE-0A3D-06CBD0569405}"/>
          </ac:spMkLst>
        </pc:spChg>
        <pc:spChg chg="add del">
          <ac:chgData name="Hu, Saier" userId="S::saierhu@marshall.usc.edu::49eda297-1792-43d0-ba0c-8a7ce971cb4a" providerId="AD" clId="Web-{F2494FF2-F8D2-EF4D-E415-6984FEB3BD88}" dt="2023-04-24T19:11:53.810" v="3"/>
          <ac:spMkLst>
            <pc:docMk/>
            <pc:sldMk cId="3312349093" sldId="280"/>
            <ac:spMk id="10" creationId="{DD4C4B28-6B4B-4445-8535-F516D74E4AA9}"/>
          </ac:spMkLst>
        </pc:spChg>
        <pc:spChg chg="add del">
          <ac:chgData name="Hu, Saier" userId="S::saierhu@marshall.usc.edu::49eda297-1792-43d0-ba0c-8a7ce971cb4a" providerId="AD" clId="Web-{F2494FF2-F8D2-EF4D-E415-6984FEB3BD88}" dt="2023-04-24T19:11:53.810" v="3"/>
          <ac:spMkLst>
            <pc:docMk/>
            <pc:sldMk cId="3312349093" sldId="280"/>
            <ac:spMk id="14" creationId="{55B419A7-F817-4767-8CCB-FB0E189C4ACD}"/>
          </ac:spMkLst>
        </pc:spChg>
        <pc:spChg chg="add del">
          <ac:chgData name="Hu, Saier" userId="S::saierhu@marshall.usc.edu::49eda297-1792-43d0-ba0c-8a7ce971cb4a" providerId="AD" clId="Web-{F2494FF2-F8D2-EF4D-E415-6984FEB3BD88}" dt="2023-04-24T19:11:53.810" v="3"/>
          <ac:spMkLst>
            <pc:docMk/>
            <pc:sldMk cId="3312349093" sldId="280"/>
            <ac:spMk id="18" creationId="{ADA271CD-3011-4A05-B4A3-80F1794684F2}"/>
          </ac:spMkLst>
        </pc:spChg>
        <pc:picChg chg="add mod">
          <ac:chgData name="Hu, Saier" userId="S::saierhu@marshall.usc.edu::49eda297-1792-43d0-ba0c-8a7ce971cb4a" providerId="AD" clId="Web-{F2494FF2-F8D2-EF4D-E415-6984FEB3BD88}" dt="2023-04-24T19:48:47.577" v="31" actId="1076"/>
          <ac:picMkLst>
            <pc:docMk/>
            <pc:sldMk cId="3312349093" sldId="280"/>
            <ac:picMk id="3" creationId="{56B45F8F-1FFC-1825-0DE9-5702D79F4A82}"/>
          </ac:picMkLst>
        </pc:picChg>
        <pc:cxnChg chg="add del">
          <ac:chgData name="Hu, Saier" userId="S::saierhu@marshall.usc.edu::49eda297-1792-43d0-ba0c-8a7ce971cb4a" providerId="AD" clId="Web-{F2494FF2-F8D2-EF4D-E415-6984FEB3BD88}" dt="2023-04-24T19:11:53.810" v="3"/>
          <ac:cxnSpMkLst>
            <pc:docMk/>
            <pc:sldMk cId="3312349093" sldId="280"/>
            <ac:cxnSpMk id="12" creationId="{0CB1C732-7193-4253-8746-850D090A6B4E}"/>
          </ac:cxnSpMkLst>
        </pc:cxnChg>
        <pc:cxnChg chg="add del">
          <ac:chgData name="Hu, Saier" userId="S::saierhu@marshall.usc.edu::49eda297-1792-43d0-ba0c-8a7ce971cb4a" providerId="AD" clId="Web-{F2494FF2-F8D2-EF4D-E415-6984FEB3BD88}" dt="2023-04-24T19:11:53.810" v="3"/>
          <ac:cxnSpMkLst>
            <pc:docMk/>
            <pc:sldMk cId="3312349093" sldId="280"/>
            <ac:cxnSpMk id="16" creationId="{0552FC00-E6D3-45AF-BE3D-0368141142EE}"/>
          </ac:cxnSpMkLst>
        </pc:cxnChg>
      </pc:sldChg>
    </pc:docChg>
  </pc:docChgLst>
  <pc:docChgLst>
    <pc:chgData name="Lin, Yiru" userId="S::yirulin@marshall.usc.edu::cb841d68-91ec-49d9-a06c-907bcbf8ed84" providerId="AD" clId="Web-{C15492FB-BC54-CE0B-818D-212BC445E604}"/>
    <pc:docChg chg="addSld delSld modSld">
      <pc:chgData name="Lin, Yiru" userId="S::yirulin@marshall.usc.edu::cb841d68-91ec-49d9-a06c-907bcbf8ed84" providerId="AD" clId="Web-{C15492FB-BC54-CE0B-818D-212BC445E604}" dt="2023-04-25T15:32:06.289" v="2023" actId="14100"/>
      <pc:docMkLst>
        <pc:docMk/>
      </pc:docMkLst>
      <pc:sldChg chg="modSp del modNotes">
        <pc:chgData name="Lin, Yiru" userId="S::yirulin@marshall.usc.edu::cb841d68-91ec-49d9-a06c-907bcbf8ed84" providerId="AD" clId="Web-{C15492FB-BC54-CE0B-818D-212BC445E604}" dt="2023-04-24T16:08:58.167" v="1594"/>
        <pc:sldMkLst>
          <pc:docMk/>
          <pc:sldMk cId="3822016058" sldId="274"/>
        </pc:sldMkLst>
        <pc:spChg chg="mod">
          <ac:chgData name="Lin, Yiru" userId="S::yirulin@marshall.usc.edu::cb841d68-91ec-49d9-a06c-907bcbf8ed84" providerId="AD" clId="Web-{C15492FB-BC54-CE0B-818D-212BC445E604}" dt="2023-04-24T15:43:07.882" v="1021" actId="20577"/>
          <ac:spMkLst>
            <pc:docMk/>
            <pc:sldMk cId="3822016058" sldId="274"/>
            <ac:spMk id="3" creationId="{05707747-9524-05C1-912E-5CCE744037C9}"/>
          </ac:spMkLst>
        </pc:spChg>
      </pc:sldChg>
      <pc:sldChg chg="addSp delSp modSp modNotes">
        <pc:chgData name="Lin, Yiru" userId="S::yirulin@marshall.usc.edu::cb841d68-91ec-49d9-a06c-907bcbf8ed84" providerId="AD" clId="Web-{C15492FB-BC54-CE0B-818D-212BC445E604}" dt="2023-04-24T15:35:33.030" v="977" actId="1076"/>
        <pc:sldMkLst>
          <pc:docMk/>
          <pc:sldMk cId="1720050830" sldId="277"/>
        </pc:sldMkLst>
        <pc:spChg chg="del mod">
          <ac:chgData name="Lin, Yiru" userId="S::yirulin@marshall.usc.edu::cb841d68-91ec-49d9-a06c-907bcbf8ed84" providerId="AD" clId="Web-{C15492FB-BC54-CE0B-818D-212BC445E604}" dt="2023-04-24T15:34:09.822" v="947"/>
          <ac:spMkLst>
            <pc:docMk/>
            <pc:sldMk cId="1720050830" sldId="277"/>
            <ac:spMk id="2" creationId="{4A5C1476-BD74-3D5A-68D1-BA5C1E31EF93}"/>
          </ac:spMkLst>
        </pc:spChg>
        <pc:spChg chg="add mod">
          <ac:chgData name="Lin, Yiru" userId="S::yirulin@marshall.usc.edu::cb841d68-91ec-49d9-a06c-907bcbf8ed84" providerId="AD" clId="Web-{C15492FB-BC54-CE0B-818D-212BC445E604}" dt="2023-04-24T15:35:32.967" v="974" actId="1076"/>
          <ac:spMkLst>
            <pc:docMk/>
            <pc:sldMk cId="1720050830" sldId="277"/>
            <ac:spMk id="3" creationId="{64F80A8A-BD02-EC4D-54E2-51301250D7CD}"/>
          </ac:spMkLst>
        </pc:spChg>
        <pc:spChg chg="add mod">
          <ac:chgData name="Lin, Yiru" userId="S::yirulin@marshall.usc.edu::cb841d68-91ec-49d9-a06c-907bcbf8ed84" providerId="AD" clId="Web-{C15492FB-BC54-CE0B-818D-212BC445E604}" dt="2023-04-24T15:35:33.030" v="977" actId="1076"/>
          <ac:spMkLst>
            <pc:docMk/>
            <pc:sldMk cId="1720050830" sldId="277"/>
            <ac:spMk id="4" creationId="{62C4409F-583F-C524-6C7F-2B6850C59029}"/>
          </ac:spMkLst>
        </pc:spChg>
        <pc:spChg chg="mod">
          <ac:chgData name="Lin, Yiru" userId="S::yirulin@marshall.usc.edu::cb841d68-91ec-49d9-a06c-907bcbf8ed84" providerId="AD" clId="Web-{C15492FB-BC54-CE0B-818D-212BC445E604}" dt="2023-04-24T15:33:48.227" v="926" actId="20577"/>
          <ac:spMkLst>
            <pc:docMk/>
            <pc:sldMk cId="1720050830" sldId="277"/>
            <ac:spMk id="5" creationId="{24346911-BCC7-C7AE-0A3D-06CBD0569405}"/>
          </ac:spMkLst>
        </pc:spChg>
        <pc:spChg chg="add mod">
          <ac:chgData name="Lin, Yiru" userId="S::yirulin@marshall.usc.edu::cb841d68-91ec-49d9-a06c-907bcbf8ed84" providerId="AD" clId="Web-{C15492FB-BC54-CE0B-818D-212BC445E604}" dt="2023-04-24T15:35:32.983" v="975" actId="1076"/>
          <ac:spMkLst>
            <pc:docMk/>
            <pc:sldMk cId="1720050830" sldId="277"/>
            <ac:spMk id="6" creationId="{6DC1BF6B-7A33-4F64-7213-623C1505F239}"/>
          </ac:spMkLst>
        </pc:spChg>
        <pc:spChg chg="add mod">
          <ac:chgData name="Lin, Yiru" userId="S::yirulin@marshall.usc.edu::cb841d68-91ec-49d9-a06c-907bcbf8ed84" providerId="AD" clId="Web-{C15492FB-BC54-CE0B-818D-212BC445E604}" dt="2023-04-24T15:35:32.998" v="976" actId="1076"/>
          <ac:spMkLst>
            <pc:docMk/>
            <pc:sldMk cId="1720050830" sldId="277"/>
            <ac:spMk id="7" creationId="{9849EECC-FC52-233F-7632-CCC35DBD0B06}"/>
          </ac:spMkLst>
        </pc:spChg>
        <pc:spChg chg="add mod">
          <ac:chgData name="Lin, Yiru" userId="S::yirulin@marshall.usc.edu::cb841d68-91ec-49d9-a06c-907bcbf8ed84" providerId="AD" clId="Web-{C15492FB-BC54-CE0B-818D-212BC445E604}" dt="2023-04-24T15:35:11.903" v="960" actId="1076"/>
          <ac:spMkLst>
            <pc:docMk/>
            <pc:sldMk cId="1720050830" sldId="277"/>
            <ac:spMk id="8" creationId="{590565A9-9871-87D5-2AAA-C22A342E106F}"/>
          </ac:spMkLst>
        </pc:spChg>
        <pc:spChg chg="add mod">
          <ac:chgData name="Lin, Yiru" userId="S::yirulin@marshall.usc.edu::cb841d68-91ec-49d9-a06c-907bcbf8ed84" providerId="AD" clId="Web-{C15492FB-BC54-CE0B-818D-212BC445E604}" dt="2023-04-24T15:35:11.950" v="963" actId="1076"/>
          <ac:spMkLst>
            <pc:docMk/>
            <pc:sldMk cId="1720050830" sldId="277"/>
            <ac:spMk id="9" creationId="{B07A40B3-2F44-44BB-C150-2BA836B43B1A}"/>
          </ac:spMkLst>
        </pc:spChg>
        <pc:spChg chg="add mod">
          <ac:chgData name="Lin, Yiru" userId="S::yirulin@marshall.usc.edu::cb841d68-91ec-49d9-a06c-907bcbf8ed84" providerId="AD" clId="Web-{C15492FB-BC54-CE0B-818D-212BC445E604}" dt="2023-04-24T15:35:11.919" v="961" actId="1076"/>
          <ac:spMkLst>
            <pc:docMk/>
            <pc:sldMk cId="1720050830" sldId="277"/>
            <ac:spMk id="10" creationId="{09920BB1-2D1B-9333-7F47-E16145DD02E2}"/>
          </ac:spMkLst>
        </pc:spChg>
        <pc:spChg chg="add mod">
          <ac:chgData name="Lin, Yiru" userId="S::yirulin@marshall.usc.edu::cb841d68-91ec-49d9-a06c-907bcbf8ed84" providerId="AD" clId="Web-{C15492FB-BC54-CE0B-818D-212BC445E604}" dt="2023-04-24T15:35:11.966" v="964" actId="1076"/>
          <ac:spMkLst>
            <pc:docMk/>
            <pc:sldMk cId="1720050830" sldId="277"/>
            <ac:spMk id="11" creationId="{9494072D-BB10-9432-DCD2-F2D9207A1D7E}"/>
          </ac:spMkLst>
        </pc:spChg>
        <pc:spChg chg="add mod">
          <ac:chgData name="Lin, Yiru" userId="S::yirulin@marshall.usc.edu::cb841d68-91ec-49d9-a06c-907bcbf8ed84" providerId="AD" clId="Web-{C15492FB-BC54-CE0B-818D-212BC445E604}" dt="2023-04-24T15:35:11.935" v="962" actId="1076"/>
          <ac:spMkLst>
            <pc:docMk/>
            <pc:sldMk cId="1720050830" sldId="277"/>
            <ac:spMk id="12" creationId="{CA2F366A-0683-A151-58A8-AFE21B97CC26}"/>
          </ac:spMkLst>
        </pc:spChg>
        <pc:spChg chg="add mod">
          <ac:chgData name="Lin, Yiru" userId="S::yirulin@marshall.usc.edu::cb841d68-91ec-49d9-a06c-907bcbf8ed84" providerId="AD" clId="Web-{C15492FB-BC54-CE0B-818D-212BC445E604}" dt="2023-04-24T15:35:11.997" v="965" actId="1076"/>
          <ac:spMkLst>
            <pc:docMk/>
            <pc:sldMk cId="1720050830" sldId="277"/>
            <ac:spMk id="13" creationId="{E76B567B-E491-AFBB-9F71-48C52B47E10A}"/>
          </ac:spMkLst>
        </pc:spChg>
      </pc:sldChg>
      <pc:sldChg chg="modSp">
        <pc:chgData name="Lin, Yiru" userId="S::yirulin@marshall.usc.edu::cb841d68-91ec-49d9-a06c-907bcbf8ed84" providerId="AD" clId="Web-{C15492FB-BC54-CE0B-818D-212BC445E604}" dt="2023-04-25T15:32:06.289" v="2023" actId="14100"/>
        <pc:sldMkLst>
          <pc:docMk/>
          <pc:sldMk cId="3312349093" sldId="280"/>
        </pc:sldMkLst>
        <pc:spChg chg="mod">
          <ac:chgData name="Lin, Yiru" userId="S::yirulin@marshall.usc.edu::cb841d68-91ec-49d9-a06c-907bcbf8ed84" providerId="AD" clId="Web-{C15492FB-BC54-CE0B-818D-212BC445E604}" dt="2023-04-25T15:32:06.289" v="2023" actId="14100"/>
          <ac:spMkLst>
            <pc:docMk/>
            <pc:sldMk cId="3312349093" sldId="280"/>
            <ac:spMk id="3" creationId="{5D307072-4702-30B7-682A-5C1C6001B8CB}"/>
          </ac:spMkLst>
        </pc:spChg>
      </pc:sldChg>
      <pc:sldChg chg="addSp modSp add replId">
        <pc:chgData name="Lin, Yiru" userId="S::yirulin@marshall.usc.edu::cb841d68-91ec-49d9-a06c-907bcbf8ed84" providerId="AD" clId="Web-{C15492FB-BC54-CE0B-818D-212BC445E604}" dt="2023-04-24T16:21:42.615" v="2022" actId="20577"/>
        <pc:sldMkLst>
          <pc:docMk/>
          <pc:sldMk cId="3064511970" sldId="282"/>
        </pc:sldMkLst>
        <pc:spChg chg="add mod">
          <ac:chgData name="Lin, Yiru" userId="S::yirulin@marshall.usc.edu::cb841d68-91ec-49d9-a06c-907bcbf8ed84" providerId="AD" clId="Web-{C15492FB-BC54-CE0B-818D-212BC445E604}" dt="2023-04-24T16:17:01.584" v="1672" actId="1076"/>
          <ac:spMkLst>
            <pc:docMk/>
            <pc:sldMk cId="3064511970" sldId="282"/>
            <ac:spMk id="2" creationId="{AC78A2A4-467E-D0AF-84FF-15A222D2460F}"/>
          </ac:spMkLst>
        </pc:spChg>
        <pc:spChg chg="mod">
          <ac:chgData name="Lin, Yiru" userId="S::yirulin@marshall.usc.edu::cb841d68-91ec-49d9-a06c-907bcbf8ed84" providerId="AD" clId="Web-{C15492FB-BC54-CE0B-818D-212BC445E604}" dt="2023-04-24T15:54:04.057" v="1363" actId="1076"/>
          <ac:spMkLst>
            <pc:docMk/>
            <pc:sldMk cId="3064511970" sldId="282"/>
            <ac:spMk id="3" creationId="{64F80A8A-BD02-EC4D-54E2-51301250D7CD}"/>
          </ac:spMkLst>
        </pc:spChg>
        <pc:spChg chg="mod">
          <ac:chgData name="Lin, Yiru" userId="S::yirulin@marshall.usc.edu::cb841d68-91ec-49d9-a06c-907bcbf8ed84" providerId="AD" clId="Web-{C15492FB-BC54-CE0B-818D-212BC445E604}" dt="2023-04-24T16:16:44.739" v="1669" actId="1076"/>
          <ac:spMkLst>
            <pc:docMk/>
            <pc:sldMk cId="3064511970" sldId="282"/>
            <ac:spMk id="4" creationId="{62C4409F-583F-C524-6C7F-2B6850C59029}"/>
          </ac:spMkLst>
        </pc:spChg>
        <pc:spChg chg="mod">
          <ac:chgData name="Lin, Yiru" userId="S::yirulin@marshall.usc.edu::cb841d68-91ec-49d9-a06c-907bcbf8ed84" providerId="AD" clId="Web-{C15492FB-BC54-CE0B-818D-212BC445E604}" dt="2023-04-24T16:16:19.316" v="1656" actId="1076"/>
          <ac:spMkLst>
            <pc:docMk/>
            <pc:sldMk cId="3064511970" sldId="282"/>
            <ac:spMk id="6" creationId="{6DC1BF6B-7A33-4F64-7213-623C1505F239}"/>
          </ac:spMkLst>
        </pc:spChg>
        <pc:spChg chg="mod">
          <ac:chgData name="Lin, Yiru" userId="S::yirulin@marshall.usc.edu::cb841d68-91ec-49d9-a06c-907bcbf8ed84" providerId="AD" clId="Web-{C15492FB-BC54-CE0B-818D-212BC445E604}" dt="2023-04-24T16:16:19.347" v="1657" actId="1076"/>
          <ac:spMkLst>
            <pc:docMk/>
            <pc:sldMk cId="3064511970" sldId="282"/>
            <ac:spMk id="7" creationId="{9849EECC-FC52-233F-7632-CCC35DBD0B06}"/>
          </ac:spMkLst>
        </pc:spChg>
        <pc:spChg chg="mod">
          <ac:chgData name="Lin, Yiru" userId="S::yirulin@marshall.usc.edu::cb841d68-91ec-49d9-a06c-907bcbf8ed84" providerId="AD" clId="Web-{C15492FB-BC54-CE0B-818D-212BC445E604}" dt="2023-04-24T16:16:37.551" v="1664" actId="1076"/>
          <ac:spMkLst>
            <pc:docMk/>
            <pc:sldMk cId="3064511970" sldId="282"/>
            <ac:spMk id="8" creationId="{590565A9-9871-87D5-2AAA-C22A342E106F}"/>
          </ac:spMkLst>
        </pc:spChg>
        <pc:spChg chg="mod">
          <ac:chgData name="Lin, Yiru" userId="S::yirulin@marshall.usc.edu::cb841d68-91ec-49d9-a06c-907bcbf8ed84" providerId="AD" clId="Web-{C15492FB-BC54-CE0B-818D-212BC445E604}" dt="2023-04-24T16:16:37.567" v="1665" actId="1076"/>
          <ac:spMkLst>
            <pc:docMk/>
            <pc:sldMk cId="3064511970" sldId="282"/>
            <ac:spMk id="9" creationId="{B07A40B3-2F44-44BB-C150-2BA836B43B1A}"/>
          </ac:spMkLst>
        </pc:spChg>
        <pc:spChg chg="mod">
          <ac:chgData name="Lin, Yiru" userId="S::yirulin@marshall.usc.edu::cb841d68-91ec-49d9-a06c-907bcbf8ed84" providerId="AD" clId="Web-{C15492FB-BC54-CE0B-818D-212BC445E604}" dt="2023-04-24T16:16:41.114" v="1666" actId="1076"/>
          <ac:spMkLst>
            <pc:docMk/>
            <pc:sldMk cId="3064511970" sldId="282"/>
            <ac:spMk id="10" creationId="{09920BB1-2D1B-9333-7F47-E16145DD02E2}"/>
          </ac:spMkLst>
        </pc:spChg>
        <pc:spChg chg="mod">
          <ac:chgData name="Lin, Yiru" userId="S::yirulin@marshall.usc.edu::cb841d68-91ec-49d9-a06c-907bcbf8ed84" providerId="AD" clId="Web-{C15492FB-BC54-CE0B-818D-212BC445E604}" dt="2023-04-24T16:16:41.130" v="1667" actId="1076"/>
          <ac:spMkLst>
            <pc:docMk/>
            <pc:sldMk cId="3064511970" sldId="282"/>
            <ac:spMk id="11" creationId="{9494072D-BB10-9432-DCD2-F2D9207A1D7E}"/>
          </ac:spMkLst>
        </pc:spChg>
        <pc:spChg chg="mod">
          <ac:chgData name="Lin, Yiru" userId="S::yirulin@marshall.usc.edu::cb841d68-91ec-49d9-a06c-907bcbf8ed84" providerId="AD" clId="Web-{C15492FB-BC54-CE0B-818D-212BC445E604}" dt="2023-04-24T16:17:01.553" v="1670" actId="1076"/>
          <ac:spMkLst>
            <pc:docMk/>
            <pc:sldMk cId="3064511970" sldId="282"/>
            <ac:spMk id="12" creationId="{CA2F366A-0683-A151-58A8-AFE21B97CC26}"/>
          </ac:spMkLst>
        </pc:spChg>
        <pc:spChg chg="mod">
          <ac:chgData name="Lin, Yiru" userId="S::yirulin@marshall.usc.edu::cb841d68-91ec-49d9-a06c-907bcbf8ed84" providerId="AD" clId="Web-{C15492FB-BC54-CE0B-818D-212BC445E604}" dt="2023-04-24T16:17:01.568" v="1671" actId="1076"/>
          <ac:spMkLst>
            <pc:docMk/>
            <pc:sldMk cId="3064511970" sldId="282"/>
            <ac:spMk id="13" creationId="{E76B567B-E491-AFBB-9F71-48C52B47E10A}"/>
          </ac:spMkLst>
        </pc:spChg>
        <pc:spChg chg="add mod">
          <ac:chgData name="Lin, Yiru" userId="S::yirulin@marshall.usc.edu::cb841d68-91ec-49d9-a06c-907bcbf8ed84" providerId="AD" clId="Web-{C15492FB-BC54-CE0B-818D-212BC445E604}" dt="2023-04-24T16:17:01.600" v="1673" actId="1076"/>
          <ac:spMkLst>
            <pc:docMk/>
            <pc:sldMk cId="3064511970" sldId="282"/>
            <ac:spMk id="14" creationId="{D8A27F72-C35D-D257-E02F-2216B0D97137}"/>
          </ac:spMkLst>
        </pc:spChg>
        <pc:spChg chg="add mod">
          <ac:chgData name="Lin, Yiru" userId="S::yirulin@marshall.usc.edu::cb841d68-91ec-49d9-a06c-907bcbf8ed84" providerId="AD" clId="Web-{C15492FB-BC54-CE0B-818D-212BC445E604}" dt="2023-04-24T16:17:01.615" v="1674" actId="1076"/>
          <ac:spMkLst>
            <pc:docMk/>
            <pc:sldMk cId="3064511970" sldId="282"/>
            <ac:spMk id="15" creationId="{215876B0-1847-ACEB-559D-918DCE86FDBE}"/>
          </ac:spMkLst>
        </pc:spChg>
        <pc:spChg chg="add mod">
          <ac:chgData name="Lin, Yiru" userId="S::yirulin@marshall.usc.edu::cb841d68-91ec-49d9-a06c-907bcbf8ed84" providerId="AD" clId="Web-{C15492FB-BC54-CE0B-818D-212BC445E604}" dt="2023-04-24T16:17:35.648" v="1700" actId="20577"/>
          <ac:spMkLst>
            <pc:docMk/>
            <pc:sldMk cId="3064511970" sldId="282"/>
            <ac:spMk id="16" creationId="{470BA11D-A811-A1C6-E385-42013723586C}"/>
          </ac:spMkLst>
        </pc:spChg>
        <pc:spChg chg="add mod">
          <ac:chgData name="Lin, Yiru" userId="S::yirulin@marshall.usc.edu::cb841d68-91ec-49d9-a06c-907bcbf8ed84" providerId="AD" clId="Web-{C15492FB-BC54-CE0B-818D-212BC445E604}" dt="2023-04-24T16:17:43.742" v="1703" actId="20577"/>
          <ac:spMkLst>
            <pc:docMk/>
            <pc:sldMk cId="3064511970" sldId="282"/>
            <ac:spMk id="17" creationId="{C559F264-1424-574D-2E15-4644048FD4D6}"/>
          </ac:spMkLst>
        </pc:spChg>
        <pc:spChg chg="add mod">
          <ac:chgData name="Lin, Yiru" userId="S::yirulin@marshall.usc.edu::cb841d68-91ec-49d9-a06c-907bcbf8ed84" providerId="AD" clId="Web-{C15492FB-BC54-CE0B-818D-212BC445E604}" dt="2023-04-24T16:21:42.615" v="2022" actId="20577"/>
          <ac:spMkLst>
            <pc:docMk/>
            <pc:sldMk cId="3064511970" sldId="282"/>
            <ac:spMk id="18" creationId="{B6EEB080-1361-1D12-8246-853DD12FE801}"/>
          </ac:spMkLst>
        </pc:spChg>
      </pc:sldChg>
    </pc:docChg>
  </pc:docChgLst>
  <pc:docChgLst>
    <pc:chgData name="Hu, Saier" userId="S::saierhu@marshall.usc.edu::49eda297-1792-43d0-ba0c-8a7ce971cb4a" providerId="AD" clId="Web-{13FF6D7E-23B8-27D9-F083-5C510C02BB60}"/>
    <pc:docChg chg="mod modSld">
      <pc:chgData name="Hu, Saier" userId="S::saierhu@marshall.usc.edu::49eda297-1792-43d0-ba0c-8a7ce971cb4a" providerId="AD" clId="Web-{13FF6D7E-23B8-27D9-F083-5C510C02BB60}" dt="2023-04-25T05:10:08.269" v="1423" actId="20577"/>
      <pc:docMkLst>
        <pc:docMk/>
      </pc:docMkLst>
      <pc:sldChg chg="modSp">
        <pc:chgData name="Hu, Saier" userId="S::saierhu@marshall.usc.edu::49eda297-1792-43d0-ba0c-8a7ce971cb4a" providerId="AD" clId="Web-{13FF6D7E-23B8-27D9-F083-5C510C02BB60}" dt="2023-04-25T05:09:04.018" v="1403" actId="20577"/>
        <pc:sldMkLst>
          <pc:docMk/>
          <pc:sldMk cId="1720050830" sldId="277"/>
        </pc:sldMkLst>
        <pc:spChg chg="mod">
          <ac:chgData name="Hu, Saier" userId="S::saierhu@marshall.usc.edu::49eda297-1792-43d0-ba0c-8a7ce971cb4a" providerId="AD" clId="Web-{13FF6D7E-23B8-27D9-F083-5C510C02BB60}" dt="2023-04-25T04:58:31.284" v="1211" actId="1076"/>
          <ac:spMkLst>
            <pc:docMk/>
            <pc:sldMk cId="1720050830" sldId="277"/>
            <ac:spMk id="2" creationId="{2DEE72E5-EDC9-0648-4AFF-7BC295ADD49C}"/>
          </ac:spMkLst>
        </pc:spChg>
        <pc:spChg chg="mod">
          <ac:chgData name="Hu, Saier" userId="S::saierhu@marshall.usc.edu::49eda297-1792-43d0-ba0c-8a7ce971cb4a" providerId="AD" clId="Web-{13FF6D7E-23B8-27D9-F083-5C510C02BB60}" dt="2023-04-25T04:42:10.089" v="776" actId="20577"/>
          <ac:spMkLst>
            <pc:docMk/>
            <pc:sldMk cId="1720050830" sldId="277"/>
            <ac:spMk id="3" creationId="{64F80A8A-BD02-EC4D-54E2-51301250D7CD}"/>
          </ac:spMkLst>
        </pc:spChg>
        <pc:spChg chg="mod">
          <ac:chgData name="Hu, Saier" userId="S::saierhu@marshall.usc.edu::49eda297-1792-43d0-ba0c-8a7ce971cb4a" providerId="AD" clId="Web-{13FF6D7E-23B8-27D9-F083-5C510C02BB60}" dt="2023-04-25T05:05:52.247" v="1330" actId="20577"/>
          <ac:spMkLst>
            <pc:docMk/>
            <pc:sldMk cId="1720050830" sldId="277"/>
            <ac:spMk id="4" creationId="{62C4409F-583F-C524-6C7F-2B6850C59029}"/>
          </ac:spMkLst>
        </pc:spChg>
        <pc:spChg chg="mod">
          <ac:chgData name="Hu, Saier" userId="S::saierhu@marshall.usc.edu::49eda297-1792-43d0-ba0c-8a7ce971cb4a" providerId="AD" clId="Web-{13FF6D7E-23B8-27D9-F083-5C510C02BB60}" dt="2023-04-25T04:35:18.611" v="658" actId="1076"/>
          <ac:spMkLst>
            <pc:docMk/>
            <pc:sldMk cId="1720050830" sldId="277"/>
            <ac:spMk id="6" creationId="{6DC1BF6B-7A33-4F64-7213-623C1505F239}"/>
          </ac:spMkLst>
        </pc:spChg>
        <pc:spChg chg="mod">
          <ac:chgData name="Hu, Saier" userId="S::saierhu@marshall.usc.edu::49eda297-1792-43d0-ba0c-8a7ce971cb4a" providerId="AD" clId="Web-{13FF6D7E-23B8-27D9-F083-5C510C02BB60}" dt="2023-04-25T05:06:37.186" v="1334" actId="20577"/>
          <ac:spMkLst>
            <pc:docMk/>
            <pc:sldMk cId="1720050830" sldId="277"/>
            <ac:spMk id="7" creationId="{9849EECC-FC52-233F-7632-CCC35DBD0B06}"/>
          </ac:spMkLst>
        </pc:spChg>
        <pc:spChg chg="mod">
          <ac:chgData name="Hu, Saier" userId="S::saierhu@marshall.usc.edu::49eda297-1792-43d0-ba0c-8a7ce971cb4a" providerId="AD" clId="Web-{13FF6D7E-23B8-27D9-F083-5C510C02BB60}" dt="2023-04-25T04:33:00.498" v="613" actId="1076"/>
          <ac:spMkLst>
            <pc:docMk/>
            <pc:sldMk cId="1720050830" sldId="277"/>
            <ac:spMk id="8" creationId="{590565A9-9871-87D5-2AAA-C22A342E106F}"/>
          </ac:spMkLst>
        </pc:spChg>
        <pc:spChg chg="mod">
          <ac:chgData name="Hu, Saier" userId="S::saierhu@marshall.usc.edu::49eda297-1792-43d0-ba0c-8a7ce971cb4a" providerId="AD" clId="Web-{13FF6D7E-23B8-27D9-F083-5C510C02BB60}" dt="2023-04-25T04:33:17.686" v="614" actId="1076"/>
          <ac:spMkLst>
            <pc:docMk/>
            <pc:sldMk cId="1720050830" sldId="277"/>
            <ac:spMk id="10" creationId="{09920BB1-2D1B-9333-7F47-E16145DD02E2}"/>
          </ac:spMkLst>
        </pc:spChg>
        <pc:spChg chg="mod">
          <ac:chgData name="Hu, Saier" userId="S::saierhu@marshall.usc.edu::49eda297-1792-43d0-ba0c-8a7ce971cb4a" providerId="AD" clId="Web-{13FF6D7E-23B8-27D9-F083-5C510C02BB60}" dt="2023-04-25T04:42:56.622" v="781" actId="20577"/>
          <ac:spMkLst>
            <pc:docMk/>
            <pc:sldMk cId="1720050830" sldId="277"/>
            <ac:spMk id="11" creationId="{9494072D-BB10-9432-DCD2-F2D9207A1D7E}"/>
          </ac:spMkLst>
        </pc:spChg>
        <pc:spChg chg="mod">
          <ac:chgData name="Hu, Saier" userId="S::saierhu@marshall.usc.edu::49eda297-1792-43d0-ba0c-8a7ce971cb4a" providerId="AD" clId="Web-{13FF6D7E-23B8-27D9-F083-5C510C02BB60}" dt="2023-04-25T04:33:22.499" v="615" actId="1076"/>
          <ac:spMkLst>
            <pc:docMk/>
            <pc:sldMk cId="1720050830" sldId="277"/>
            <ac:spMk id="12" creationId="{CA2F366A-0683-A151-58A8-AFE21B97CC26}"/>
          </ac:spMkLst>
        </pc:spChg>
        <pc:spChg chg="mod">
          <ac:chgData name="Hu, Saier" userId="S::saierhu@marshall.usc.edu::49eda297-1792-43d0-ba0c-8a7ce971cb4a" providerId="AD" clId="Web-{13FF6D7E-23B8-27D9-F083-5C510C02BB60}" dt="2023-04-25T05:09:04.018" v="1403" actId="20577"/>
          <ac:spMkLst>
            <pc:docMk/>
            <pc:sldMk cId="1720050830" sldId="277"/>
            <ac:spMk id="13" creationId="{E76B567B-E491-AFBB-9F71-48C52B47E10A}"/>
          </ac:spMkLst>
        </pc:spChg>
      </pc:sldChg>
      <pc:sldChg chg="modSp addCm delCm modCm">
        <pc:chgData name="Hu, Saier" userId="S::saierhu@marshall.usc.edu::49eda297-1792-43d0-ba0c-8a7ce971cb4a" providerId="AD" clId="Web-{13FF6D7E-23B8-27D9-F083-5C510C02BB60}" dt="2023-04-25T05:01:18.210" v="1321"/>
        <pc:sldMkLst>
          <pc:docMk/>
          <pc:sldMk cId="730696970" sldId="278"/>
        </pc:sldMkLst>
        <pc:spChg chg="mod">
          <ac:chgData name="Hu, Saier" userId="S::saierhu@marshall.usc.edu::49eda297-1792-43d0-ba0c-8a7ce971cb4a" providerId="AD" clId="Web-{13FF6D7E-23B8-27D9-F083-5C510C02BB60}" dt="2023-04-25T04:50:10.632" v="939" actId="20577"/>
          <ac:spMkLst>
            <pc:docMk/>
            <pc:sldMk cId="730696970" sldId="278"/>
            <ac:spMk id="2" creationId="{4A5C1476-BD74-3D5A-68D1-BA5C1E31EF93}"/>
          </ac:spMkLst>
        </pc:spChg>
        <pc:extLst>
          <p:ext xmlns:p="http://schemas.openxmlformats.org/presentationml/2006/main" uri="{D6D511B9-2390-475A-947B-AFAB55BFBCF1}">
            <pc226:cmChg xmlns:pc226="http://schemas.microsoft.com/office/powerpoint/2022/06/main/command" chg="add del mod">
              <pc226:chgData name="Hu, Saier" userId="S::saierhu@marshall.usc.edu::49eda297-1792-43d0-ba0c-8a7ce971cb4a" providerId="AD" clId="Web-{13FF6D7E-23B8-27D9-F083-5C510C02BB60}" dt="2023-04-25T05:01:18.210" v="1321"/>
              <pc2:cmMkLst xmlns:pc2="http://schemas.microsoft.com/office/powerpoint/2019/9/main/command">
                <pc:docMk/>
                <pc:sldMk cId="730696970" sldId="278"/>
                <pc2:cmMk id="{FBD0C761-4F19-4C5A-835E-D48478133109}"/>
              </pc2:cmMkLst>
            </pc226:cmChg>
          </p:ext>
        </pc:extLst>
      </pc:sldChg>
      <pc:sldChg chg="addSp modSp">
        <pc:chgData name="Hu, Saier" userId="S::saierhu@marshall.usc.edu::49eda297-1792-43d0-ba0c-8a7ce971cb4a" providerId="AD" clId="Web-{13FF6D7E-23B8-27D9-F083-5C510C02BB60}" dt="2023-04-25T04:18:48.634" v="411" actId="20577"/>
        <pc:sldMkLst>
          <pc:docMk/>
          <pc:sldMk cId="1627109804" sldId="279"/>
        </pc:sldMkLst>
        <pc:spChg chg="add mod">
          <ac:chgData name="Hu, Saier" userId="S::saierhu@marshall.usc.edu::49eda297-1792-43d0-ba0c-8a7ce971cb4a" providerId="AD" clId="Web-{13FF6D7E-23B8-27D9-F083-5C510C02BB60}" dt="2023-04-25T04:18:48.634" v="411" actId="20577"/>
          <ac:spMkLst>
            <pc:docMk/>
            <pc:sldMk cId="1627109804" sldId="279"/>
            <ac:spMk id="2" creationId="{8AB6E3E9-FF99-BC81-FFC2-19C7F2124627}"/>
          </ac:spMkLst>
        </pc:spChg>
        <pc:picChg chg="mod">
          <ac:chgData name="Hu, Saier" userId="S::saierhu@marshall.usc.edu::49eda297-1792-43d0-ba0c-8a7ce971cb4a" providerId="AD" clId="Web-{13FF6D7E-23B8-27D9-F083-5C510C02BB60}" dt="2023-04-25T04:06:11.460" v="138" actId="14100"/>
          <ac:picMkLst>
            <pc:docMk/>
            <pc:sldMk cId="1627109804" sldId="279"/>
            <ac:picMk id="4" creationId="{AD4EDBCC-26B1-5107-8A5A-F9B5725459EF}"/>
          </ac:picMkLst>
        </pc:picChg>
      </pc:sldChg>
      <pc:sldChg chg="addSp modSp">
        <pc:chgData name="Hu, Saier" userId="S::saierhu@marshall.usc.edu::49eda297-1792-43d0-ba0c-8a7ce971cb4a" providerId="AD" clId="Web-{13FF6D7E-23B8-27D9-F083-5C510C02BB60}" dt="2023-04-25T04:17:22.898" v="382" actId="20577"/>
        <pc:sldMkLst>
          <pc:docMk/>
          <pc:sldMk cId="3312349093" sldId="280"/>
        </pc:sldMkLst>
        <pc:spChg chg="add mod">
          <ac:chgData name="Hu, Saier" userId="S::saierhu@marshall.usc.edu::49eda297-1792-43d0-ba0c-8a7ce971cb4a" providerId="AD" clId="Web-{13FF6D7E-23B8-27D9-F083-5C510C02BB60}" dt="2023-04-25T04:17:22.898" v="382" actId="20577"/>
          <ac:spMkLst>
            <pc:docMk/>
            <pc:sldMk cId="3312349093" sldId="280"/>
            <ac:spMk id="3" creationId="{5D307072-4702-30B7-682A-5C1C6001B8CB}"/>
          </ac:spMkLst>
        </pc:spChg>
        <pc:picChg chg="mod">
          <ac:chgData name="Hu, Saier" userId="S::saierhu@marshall.usc.edu::49eda297-1792-43d0-ba0c-8a7ce971cb4a" providerId="AD" clId="Web-{13FF6D7E-23B8-27D9-F083-5C510C02BB60}" dt="2023-04-25T04:12:29.141" v="259" actId="14100"/>
          <ac:picMkLst>
            <pc:docMk/>
            <pc:sldMk cId="3312349093" sldId="280"/>
            <ac:picMk id="2" creationId="{FF76BEA8-7F9B-A0E0-B539-5048312BAD50}"/>
          </ac:picMkLst>
        </pc:picChg>
      </pc:sldChg>
      <pc:sldChg chg="modSp">
        <pc:chgData name="Hu, Saier" userId="S::saierhu@marshall.usc.edu::49eda297-1792-43d0-ba0c-8a7ce971cb4a" providerId="AD" clId="Web-{13FF6D7E-23B8-27D9-F083-5C510C02BB60}" dt="2023-04-25T05:10:08.269" v="1423" actId="20577"/>
        <pc:sldMkLst>
          <pc:docMk/>
          <pc:sldMk cId="3064511970" sldId="282"/>
        </pc:sldMkLst>
        <pc:spChg chg="mod">
          <ac:chgData name="Hu, Saier" userId="S::saierhu@marshall.usc.edu::49eda297-1792-43d0-ba0c-8a7ce971cb4a" providerId="AD" clId="Web-{13FF6D7E-23B8-27D9-F083-5C510C02BB60}" dt="2023-04-25T05:09:43.065" v="1422" actId="20577"/>
          <ac:spMkLst>
            <pc:docMk/>
            <pc:sldMk cId="3064511970" sldId="282"/>
            <ac:spMk id="4" creationId="{62C4409F-583F-C524-6C7F-2B6850C59029}"/>
          </ac:spMkLst>
        </pc:spChg>
        <pc:spChg chg="mod">
          <ac:chgData name="Hu, Saier" userId="S::saierhu@marshall.usc.edu::49eda297-1792-43d0-ba0c-8a7ce971cb4a" providerId="AD" clId="Web-{13FF6D7E-23B8-27D9-F083-5C510C02BB60}" dt="2023-04-25T04:39:13.757" v="741" actId="20577"/>
          <ac:spMkLst>
            <pc:docMk/>
            <pc:sldMk cId="3064511970" sldId="282"/>
            <ac:spMk id="7" creationId="{9849EECC-FC52-233F-7632-CCC35DBD0B06}"/>
          </ac:spMkLst>
        </pc:spChg>
        <pc:spChg chg="mod">
          <ac:chgData name="Hu, Saier" userId="S::saierhu@marshall.usc.edu::49eda297-1792-43d0-ba0c-8a7ce971cb4a" providerId="AD" clId="Web-{13FF6D7E-23B8-27D9-F083-5C510C02BB60}" dt="2023-04-25T04:47:34.112" v="898" actId="20577"/>
          <ac:spMkLst>
            <pc:docMk/>
            <pc:sldMk cId="3064511970" sldId="282"/>
            <ac:spMk id="9" creationId="{B07A40B3-2F44-44BB-C150-2BA836B43B1A}"/>
          </ac:spMkLst>
        </pc:spChg>
        <pc:spChg chg="mod">
          <ac:chgData name="Hu, Saier" userId="S::saierhu@marshall.usc.edu::49eda297-1792-43d0-ba0c-8a7ce971cb4a" providerId="AD" clId="Web-{13FF6D7E-23B8-27D9-F083-5C510C02BB60}" dt="2023-04-25T04:45:45.829" v="854" actId="1076"/>
          <ac:spMkLst>
            <pc:docMk/>
            <pc:sldMk cId="3064511970" sldId="282"/>
            <ac:spMk id="10" creationId="{09920BB1-2D1B-9333-7F47-E16145DD02E2}"/>
          </ac:spMkLst>
        </pc:spChg>
        <pc:spChg chg="mod">
          <ac:chgData name="Hu, Saier" userId="S::saierhu@marshall.usc.edu::49eda297-1792-43d0-ba0c-8a7ce971cb4a" providerId="AD" clId="Web-{13FF6D7E-23B8-27D9-F083-5C510C02BB60}" dt="2023-04-25T05:10:08.269" v="1423" actId="20577"/>
          <ac:spMkLst>
            <pc:docMk/>
            <pc:sldMk cId="3064511970" sldId="282"/>
            <ac:spMk id="11" creationId="{9494072D-BB10-9432-DCD2-F2D9207A1D7E}"/>
          </ac:spMkLst>
        </pc:spChg>
        <pc:spChg chg="mod">
          <ac:chgData name="Hu, Saier" userId="S::saierhu@marshall.usc.edu::49eda297-1792-43d0-ba0c-8a7ce971cb4a" providerId="AD" clId="Web-{13FF6D7E-23B8-27D9-F083-5C510C02BB60}" dt="2023-04-25T04:47:10.987" v="883" actId="20577"/>
          <ac:spMkLst>
            <pc:docMk/>
            <pc:sldMk cId="3064511970" sldId="282"/>
            <ac:spMk id="13" creationId="{E76B567B-E491-AFBB-9F71-48C52B47E10A}"/>
          </ac:spMkLst>
        </pc:spChg>
      </pc:sldChg>
    </pc:docChg>
  </pc:docChgLst>
  <pc:docChgLst>
    <pc:chgData name="Hu, Saier" userId="S::saierhu@marshall.usc.edu::49eda297-1792-43d0-ba0c-8a7ce971cb4a" providerId="AD" clId="Web-{B121F57E-5449-B9DC-1B89-58D8EB7B7F0D}"/>
    <pc:docChg chg="modSld">
      <pc:chgData name="Hu, Saier" userId="S::saierhu@marshall.usc.edu::49eda297-1792-43d0-ba0c-8a7ce971cb4a" providerId="AD" clId="Web-{B121F57E-5449-B9DC-1B89-58D8EB7B7F0D}" dt="2023-04-24T20:42:14.002" v="5" actId="14100"/>
      <pc:docMkLst>
        <pc:docMk/>
      </pc:docMkLst>
      <pc:sldChg chg="addSp delSp modSp">
        <pc:chgData name="Hu, Saier" userId="S::saierhu@marshall.usc.edu::49eda297-1792-43d0-ba0c-8a7ce971cb4a" providerId="AD" clId="Web-{B121F57E-5449-B9DC-1B89-58D8EB7B7F0D}" dt="2023-04-24T20:42:14.002" v="5" actId="14100"/>
        <pc:sldMkLst>
          <pc:docMk/>
          <pc:sldMk cId="3312349093" sldId="280"/>
        </pc:sldMkLst>
        <pc:picChg chg="add mod">
          <ac:chgData name="Hu, Saier" userId="S::saierhu@marshall.usc.edu::49eda297-1792-43d0-ba0c-8a7ce971cb4a" providerId="AD" clId="Web-{B121F57E-5449-B9DC-1B89-58D8EB7B7F0D}" dt="2023-04-24T20:42:14.002" v="5" actId="14100"/>
          <ac:picMkLst>
            <pc:docMk/>
            <pc:sldMk cId="3312349093" sldId="280"/>
            <ac:picMk id="2" creationId="{FF76BEA8-7F9B-A0E0-B539-5048312BAD50}"/>
          </ac:picMkLst>
        </pc:picChg>
        <pc:picChg chg="del">
          <ac:chgData name="Hu, Saier" userId="S::saierhu@marshall.usc.edu::49eda297-1792-43d0-ba0c-8a7ce971cb4a" providerId="AD" clId="Web-{B121F57E-5449-B9DC-1B89-58D8EB7B7F0D}" dt="2023-04-24T20:41:40.532" v="0"/>
          <ac:picMkLst>
            <pc:docMk/>
            <pc:sldMk cId="3312349093" sldId="280"/>
            <ac:picMk id="3" creationId="{56B45F8F-1FFC-1825-0DE9-5702D79F4A82}"/>
          </ac:picMkLst>
        </pc:picChg>
      </pc:sldChg>
    </pc:docChg>
  </pc:docChgLst>
  <pc:docChgLst>
    <pc:chgData name="Patterson, Brody" userId="S::bapatter@marshall.usc.edu::b2e8255c-988c-40fd-8d07-239910e41263" providerId="AD" clId="Web-{D6F69EEC-AEF5-7492-3095-47F42375BE6A}"/>
    <pc:docChg chg="addSld delSld modSld sldOrd">
      <pc:chgData name="Patterson, Brody" userId="S::bapatter@marshall.usc.edu::b2e8255c-988c-40fd-8d07-239910e41263" providerId="AD" clId="Web-{D6F69EEC-AEF5-7492-3095-47F42375BE6A}" dt="2023-04-24T05:41:51.454" v="910" actId="20577"/>
      <pc:docMkLst>
        <pc:docMk/>
      </pc:docMkLst>
      <pc:sldChg chg="modSp">
        <pc:chgData name="Patterson, Brody" userId="S::bapatter@marshall.usc.edu::b2e8255c-988c-40fd-8d07-239910e41263" providerId="AD" clId="Web-{D6F69EEC-AEF5-7492-3095-47F42375BE6A}" dt="2023-04-24T05:30:08.490" v="786" actId="20577"/>
        <pc:sldMkLst>
          <pc:docMk/>
          <pc:sldMk cId="0" sldId="256"/>
        </pc:sldMkLst>
        <pc:spChg chg="mod">
          <ac:chgData name="Patterson, Brody" userId="S::bapatter@marshall.usc.edu::b2e8255c-988c-40fd-8d07-239910e41263" providerId="AD" clId="Web-{D6F69EEC-AEF5-7492-3095-47F42375BE6A}" dt="2023-04-24T05:30:08.490" v="786" actId="20577"/>
          <ac:spMkLst>
            <pc:docMk/>
            <pc:sldMk cId="0" sldId="256"/>
            <ac:spMk id="2" creationId="{00000000-0000-0000-0000-000000000000}"/>
          </ac:spMkLst>
        </pc:spChg>
        <pc:spChg chg="mod">
          <ac:chgData name="Patterson, Brody" userId="S::bapatter@marshall.usc.edu::b2e8255c-988c-40fd-8d07-239910e41263" providerId="AD" clId="Web-{D6F69EEC-AEF5-7492-3095-47F42375BE6A}" dt="2023-04-24T05:29:39.296" v="780" actId="1076"/>
          <ac:spMkLst>
            <pc:docMk/>
            <pc:sldMk cId="0" sldId="256"/>
            <ac:spMk id="3" creationId="{00000000-0000-0000-0000-000000000000}"/>
          </ac:spMkLst>
        </pc:spChg>
        <pc:spChg chg="mod">
          <ac:chgData name="Patterson, Brody" userId="S::bapatter@marshall.usc.edu::b2e8255c-988c-40fd-8d07-239910e41263" providerId="AD" clId="Web-{D6F69EEC-AEF5-7492-3095-47F42375BE6A}" dt="2023-04-24T05:29:30.029" v="769" actId="1076"/>
          <ac:spMkLst>
            <pc:docMk/>
            <pc:sldMk cId="0" sldId="256"/>
            <ac:spMk id="5" creationId="{00000000-0000-0000-0000-000000000000}"/>
          </ac:spMkLst>
        </pc:spChg>
        <pc:spChg chg="mod">
          <ac:chgData name="Patterson, Brody" userId="S::bapatter@marshall.usc.edu::b2e8255c-988c-40fd-8d07-239910e41263" providerId="AD" clId="Web-{D6F69EEC-AEF5-7492-3095-47F42375BE6A}" dt="2023-04-24T05:29:30.045" v="770" actId="1076"/>
          <ac:spMkLst>
            <pc:docMk/>
            <pc:sldMk cId="0" sldId="256"/>
            <ac:spMk id="7" creationId="{00000000-0000-0000-0000-000000000000}"/>
          </ac:spMkLst>
        </pc:spChg>
        <pc:spChg chg="mod">
          <ac:chgData name="Patterson, Brody" userId="S::bapatter@marshall.usc.edu::b2e8255c-988c-40fd-8d07-239910e41263" providerId="AD" clId="Web-{D6F69EEC-AEF5-7492-3095-47F42375BE6A}" dt="2023-04-24T05:29:30.045" v="771" actId="1076"/>
          <ac:spMkLst>
            <pc:docMk/>
            <pc:sldMk cId="0" sldId="256"/>
            <ac:spMk id="8" creationId="{00000000-0000-0000-0000-000000000000}"/>
          </ac:spMkLst>
        </pc:spChg>
        <pc:spChg chg="mod">
          <ac:chgData name="Patterson, Brody" userId="S::bapatter@marshall.usc.edu::b2e8255c-988c-40fd-8d07-239910e41263" providerId="AD" clId="Web-{D6F69EEC-AEF5-7492-3095-47F42375BE6A}" dt="2023-04-24T05:29:30.045" v="772" actId="1076"/>
          <ac:spMkLst>
            <pc:docMk/>
            <pc:sldMk cId="0" sldId="256"/>
            <ac:spMk id="9" creationId="{00000000-0000-0000-0000-000000000000}"/>
          </ac:spMkLst>
        </pc:spChg>
        <pc:spChg chg="mod">
          <ac:chgData name="Patterson, Brody" userId="S::bapatter@marshall.usc.edu::b2e8255c-988c-40fd-8d07-239910e41263" providerId="AD" clId="Web-{D6F69EEC-AEF5-7492-3095-47F42375BE6A}" dt="2023-04-24T05:29:30.060" v="774" actId="1076"/>
          <ac:spMkLst>
            <pc:docMk/>
            <pc:sldMk cId="0" sldId="256"/>
            <ac:spMk id="11" creationId="{00000000-0000-0000-0000-000000000000}"/>
          </ac:spMkLst>
        </pc:spChg>
        <pc:spChg chg="mod">
          <ac:chgData name="Patterson, Brody" userId="S::bapatter@marshall.usc.edu::b2e8255c-988c-40fd-8d07-239910e41263" providerId="AD" clId="Web-{D6F69EEC-AEF5-7492-3095-47F42375BE6A}" dt="2023-04-24T05:29:30.076" v="775" actId="1076"/>
          <ac:spMkLst>
            <pc:docMk/>
            <pc:sldMk cId="0" sldId="256"/>
            <ac:spMk id="12" creationId="{00000000-0000-0000-0000-000000000000}"/>
          </ac:spMkLst>
        </pc:spChg>
        <pc:picChg chg="mod">
          <ac:chgData name="Patterson, Brody" userId="S::bapatter@marshall.usc.edu::b2e8255c-988c-40fd-8d07-239910e41263" providerId="AD" clId="Web-{D6F69EEC-AEF5-7492-3095-47F42375BE6A}" dt="2023-04-24T05:29:30.060" v="773" actId="1076"/>
          <ac:picMkLst>
            <pc:docMk/>
            <pc:sldMk cId="0" sldId="256"/>
            <ac:picMk id="10" creationId="{00000000-0000-0000-0000-000000000000}"/>
          </ac:picMkLst>
        </pc:picChg>
        <pc:picChg chg="mod">
          <ac:chgData name="Patterson, Brody" userId="S::bapatter@marshall.usc.edu::b2e8255c-988c-40fd-8d07-239910e41263" providerId="AD" clId="Web-{D6F69EEC-AEF5-7492-3095-47F42375BE6A}" dt="2023-04-24T05:29:46.546" v="782" actId="14100"/>
          <ac:picMkLst>
            <pc:docMk/>
            <pc:sldMk cId="0" sldId="256"/>
            <ac:picMk id="14" creationId="{32159B80-66BC-34F9-0CAC-49F2C05E3393}"/>
          </ac:picMkLst>
        </pc:picChg>
        <pc:picChg chg="mod">
          <ac:chgData name="Patterson, Brody" userId="S::bapatter@marshall.usc.edu::b2e8255c-988c-40fd-8d07-239910e41263" providerId="AD" clId="Web-{D6F69EEC-AEF5-7492-3095-47F42375BE6A}" dt="2023-04-24T05:29:30.138" v="777" actId="1076"/>
          <ac:picMkLst>
            <pc:docMk/>
            <pc:sldMk cId="0" sldId="256"/>
            <ac:picMk id="16" creationId="{E9810EFE-E6E8-03EA-5C40-3CBB8375E271}"/>
          </ac:picMkLst>
        </pc:picChg>
      </pc:sldChg>
      <pc:sldChg chg="addSp modSp">
        <pc:chgData name="Patterson, Brody" userId="S::bapatter@marshall.usc.edu::b2e8255c-988c-40fd-8d07-239910e41263" providerId="AD" clId="Web-{D6F69EEC-AEF5-7492-3095-47F42375BE6A}" dt="2023-04-24T05:36:54.709" v="881" actId="20577"/>
        <pc:sldMkLst>
          <pc:docMk/>
          <pc:sldMk cId="1628289467" sldId="265"/>
        </pc:sldMkLst>
        <pc:spChg chg="mod">
          <ac:chgData name="Patterson, Brody" userId="S::bapatter@marshall.usc.edu::b2e8255c-988c-40fd-8d07-239910e41263" providerId="AD" clId="Web-{D6F69EEC-AEF5-7492-3095-47F42375BE6A}" dt="2023-04-24T05:33:11.122" v="819" actId="14100"/>
          <ac:spMkLst>
            <pc:docMk/>
            <pc:sldMk cId="1628289467" sldId="265"/>
            <ac:spMk id="2" creationId="{4A5C1476-BD74-3D5A-68D1-BA5C1E31EF93}"/>
          </ac:spMkLst>
        </pc:spChg>
        <pc:spChg chg="mod">
          <ac:chgData name="Patterson, Brody" userId="S::bapatter@marshall.usc.edu::b2e8255c-988c-40fd-8d07-239910e41263" providerId="AD" clId="Web-{D6F69EEC-AEF5-7492-3095-47F42375BE6A}" dt="2023-04-24T05:36:54.709" v="881" actId="20577"/>
          <ac:spMkLst>
            <pc:docMk/>
            <pc:sldMk cId="1628289467" sldId="265"/>
            <ac:spMk id="5" creationId="{24346911-BCC7-C7AE-0A3D-06CBD0569405}"/>
          </ac:spMkLst>
        </pc:spChg>
        <pc:picChg chg="add mod">
          <ac:chgData name="Patterson, Brody" userId="S::bapatter@marshall.usc.edu::b2e8255c-988c-40fd-8d07-239910e41263" providerId="AD" clId="Web-{D6F69EEC-AEF5-7492-3095-47F42375BE6A}" dt="2023-04-24T05:36:43.193" v="869" actId="1076"/>
          <ac:picMkLst>
            <pc:docMk/>
            <pc:sldMk cId="1628289467" sldId="265"/>
            <ac:picMk id="3" creationId="{5BDB85BC-2D99-9008-21F9-89EF1371D200}"/>
          </ac:picMkLst>
        </pc:picChg>
      </pc:sldChg>
      <pc:sldChg chg="del">
        <pc:chgData name="Patterson, Brody" userId="S::bapatter@marshall.usc.edu::b2e8255c-988c-40fd-8d07-239910e41263" providerId="AD" clId="Web-{D6F69EEC-AEF5-7492-3095-47F42375BE6A}" dt="2023-04-24T05:27:08.758" v="706"/>
        <pc:sldMkLst>
          <pc:docMk/>
          <pc:sldMk cId="971397610" sldId="267"/>
        </pc:sldMkLst>
      </pc:sldChg>
      <pc:sldChg chg="addSp modSp ord">
        <pc:chgData name="Patterson, Brody" userId="S::bapatter@marshall.usc.edu::b2e8255c-988c-40fd-8d07-239910e41263" providerId="AD" clId="Web-{D6F69EEC-AEF5-7492-3095-47F42375BE6A}" dt="2023-04-24T05:40:19.342" v="902"/>
        <pc:sldMkLst>
          <pc:docMk/>
          <pc:sldMk cId="2116790643" sldId="268"/>
        </pc:sldMkLst>
        <pc:spChg chg="add mod">
          <ac:chgData name="Patterson, Brody" userId="S::bapatter@marshall.usc.edu::b2e8255c-988c-40fd-8d07-239910e41263" providerId="AD" clId="Web-{D6F69EEC-AEF5-7492-3095-47F42375BE6A}" dt="2023-04-24T05:34:37.532" v="846" actId="1076"/>
          <ac:spMkLst>
            <pc:docMk/>
            <pc:sldMk cId="2116790643" sldId="268"/>
            <ac:spMk id="3" creationId="{0BCDC28D-6DC6-96F2-904A-389024E82FA5}"/>
          </ac:spMkLst>
        </pc:spChg>
        <pc:spChg chg="mod">
          <ac:chgData name="Patterson, Brody" userId="S::bapatter@marshall.usc.edu::b2e8255c-988c-40fd-8d07-239910e41263" providerId="AD" clId="Web-{D6F69EEC-AEF5-7492-3095-47F42375BE6A}" dt="2023-04-24T05:34:21.672" v="839" actId="1076"/>
          <ac:spMkLst>
            <pc:docMk/>
            <pc:sldMk cId="2116790643" sldId="268"/>
            <ac:spMk id="5" creationId="{24346911-BCC7-C7AE-0A3D-06CBD0569405}"/>
          </ac:spMkLst>
        </pc:spChg>
      </pc:sldChg>
      <pc:sldChg chg="del">
        <pc:chgData name="Patterson, Brody" userId="S::bapatter@marshall.usc.edu::b2e8255c-988c-40fd-8d07-239910e41263" providerId="AD" clId="Web-{D6F69EEC-AEF5-7492-3095-47F42375BE6A}" dt="2023-04-24T05:27:10.070" v="707"/>
        <pc:sldMkLst>
          <pc:docMk/>
          <pc:sldMk cId="2350306079" sldId="269"/>
        </pc:sldMkLst>
      </pc:sldChg>
      <pc:sldChg chg="del">
        <pc:chgData name="Patterson, Brody" userId="S::bapatter@marshall.usc.edu::b2e8255c-988c-40fd-8d07-239910e41263" providerId="AD" clId="Web-{D6F69EEC-AEF5-7492-3095-47F42375BE6A}" dt="2023-04-24T05:27:04.570" v="705"/>
        <pc:sldMkLst>
          <pc:docMk/>
          <pc:sldMk cId="1383278595" sldId="270"/>
        </pc:sldMkLst>
      </pc:sldChg>
      <pc:sldChg chg="del">
        <pc:chgData name="Patterson, Brody" userId="S::bapatter@marshall.usc.edu::b2e8255c-988c-40fd-8d07-239910e41263" providerId="AD" clId="Web-{D6F69EEC-AEF5-7492-3095-47F42375BE6A}" dt="2023-04-24T05:27:12.070" v="708"/>
        <pc:sldMkLst>
          <pc:docMk/>
          <pc:sldMk cId="2801031052" sldId="273"/>
        </pc:sldMkLst>
      </pc:sldChg>
      <pc:sldChg chg="modSp ord">
        <pc:chgData name="Patterson, Brody" userId="S::bapatter@marshall.usc.edu::b2e8255c-988c-40fd-8d07-239910e41263" providerId="AD" clId="Web-{D6F69EEC-AEF5-7492-3095-47F42375BE6A}" dt="2023-04-24T05:41:51.454" v="910" actId="20577"/>
        <pc:sldMkLst>
          <pc:docMk/>
          <pc:sldMk cId="3822016058" sldId="274"/>
        </pc:sldMkLst>
        <pc:spChg chg="mod">
          <ac:chgData name="Patterson, Brody" userId="S::bapatter@marshall.usc.edu::b2e8255c-988c-40fd-8d07-239910e41263" providerId="AD" clId="Web-{D6F69EEC-AEF5-7492-3095-47F42375BE6A}" dt="2023-04-24T05:41:51.454" v="910" actId="20577"/>
          <ac:spMkLst>
            <pc:docMk/>
            <pc:sldMk cId="3822016058" sldId="274"/>
            <ac:spMk id="3" creationId="{05707747-9524-05C1-912E-5CCE744037C9}"/>
          </ac:spMkLst>
        </pc:spChg>
        <pc:spChg chg="mod">
          <ac:chgData name="Patterson, Brody" userId="S::bapatter@marshall.usc.edu::b2e8255c-988c-40fd-8d07-239910e41263" providerId="AD" clId="Web-{D6F69EEC-AEF5-7492-3095-47F42375BE6A}" dt="2023-04-24T05:33:54.608" v="834" actId="1076"/>
          <ac:spMkLst>
            <pc:docMk/>
            <pc:sldMk cId="3822016058" sldId="274"/>
            <ac:spMk id="5" creationId="{24346911-BCC7-C7AE-0A3D-06CBD0569405}"/>
          </ac:spMkLst>
        </pc:spChg>
      </pc:sldChg>
      <pc:sldChg chg="modSp">
        <pc:chgData name="Patterson, Brody" userId="S::bapatter@marshall.usc.edu::b2e8255c-988c-40fd-8d07-239910e41263" providerId="AD" clId="Web-{D6F69EEC-AEF5-7492-3095-47F42375BE6A}" dt="2023-04-24T05:30:04.849" v="785" actId="20577"/>
        <pc:sldMkLst>
          <pc:docMk/>
          <pc:sldMk cId="3974244127" sldId="276"/>
        </pc:sldMkLst>
        <pc:spChg chg="mod">
          <ac:chgData name="Patterson, Brody" userId="S::bapatter@marshall.usc.edu::b2e8255c-988c-40fd-8d07-239910e41263" providerId="AD" clId="Web-{D6F69EEC-AEF5-7492-3095-47F42375BE6A}" dt="2023-04-24T05:30:04.849" v="785" actId="20577"/>
          <ac:spMkLst>
            <pc:docMk/>
            <pc:sldMk cId="3974244127" sldId="276"/>
            <ac:spMk id="21" creationId="{A077ED30-10C8-4CFD-2418-928D855202E1}"/>
          </ac:spMkLst>
        </pc:spChg>
      </pc:sldChg>
      <pc:sldChg chg="modSp add ord replId">
        <pc:chgData name="Patterson, Brody" userId="S::bapatter@marshall.usc.edu::b2e8255c-988c-40fd-8d07-239910e41263" providerId="AD" clId="Web-{D6F69EEC-AEF5-7492-3095-47F42375BE6A}" dt="2023-04-24T05:34:03.983" v="836" actId="20577"/>
        <pc:sldMkLst>
          <pc:docMk/>
          <pc:sldMk cId="1720050830" sldId="277"/>
        </pc:sldMkLst>
        <pc:spChg chg="mod">
          <ac:chgData name="Patterson, Brody" userId="S::bapatter@marshall.usc.edu::b2e8255c-988c-40fd-8d07-239910e41263" providerId="AD" clId="Web-{D6F69EEC-AEF5-7492-3095-47F42375BE6A}" dt="2023-04-24T05:25:59.317" v="681" actId="1076"/>
          <ac:spMkLst>
            <pc:docMk/>
            <pc:sldMk cId="1720050830" sldId="277"/>
            <ac:spMk id="2" creationId="{4A5C1476-BD74-3D5A-68D1-BA5C1E31EF93}"/>
          </ac:spMkLst>
        </pc:spChg>
        <pc:spChg chg="mod">
          <ac:chgData name="Patterson, Brody" userId="S::bapatter@marshall.usc.edu::b2e8255c-988c-40fd-8d07-239910e41263" providerId="AD" clId="Web-{D6F69EEC-AEF5-7492-3095-47F42375BE6A}" dt="2023-04-24T05:34:03.983" v="836" actId="20577"/>
          <ac:spMkLst>
            <pc:docMk/>
            <pc:sldMk cId="1720050830" sldId="277"/>
            <ac:spMk id="5" creationId="{24346911-BCC7-C7AE-0A3D-06CBD0569405}"/>
          </ac:spMkLst>
        </pc:spChg>
      </pc:sldChg>
      <pc:sldChg chg="modSp add ord replId">
        <pc:chgData name="Patterson, Brody" userId="S::bapatter@marshall.usc.edu::b2e8255c-988c-40fd-8d07-239910e41263" providerId="AD" clId="Web-{D6F69EEC-AEF5-7492-3095-47F42375BE6A}" dt="2023-04-24T05:34:45.532" v="847" actId="20577"/>
        <pc:sldMkLst>
          <pc:docMk/>
          <pc:sldMk cId="730696970" sldId="278"/>
        </pc:sldMkLst>
        <pc:spChg chg="mod">
          <ac:chgData name="Patterson, Brody" userId="S::bapatter@marshall.usc.edu::b2e8255c-988c-40fd-8d07-239910e41263" providerId="AD" clId="Web-{D6F69EEC-AEF5-7492-3095-47F42375BE6A}" dt="2023-04-24T05:26:22.334" v="685" actId="20577"/>
          <ac:spMkLst>
            <pc:docMk/>
            <pc:sldMk cId="730696970" sldId="278"/>
            <ac:spMk id="2" creationId="{4A5C1476-BD74-3D5A-68D1-BA5C1E31EF93}"/>
          </ac:spMkLst>
        </pc:spChg>
        <pc:spChg chg="mod">
          <ac:chgData name="Patterson, Brody" userId="S::bapatter@marshall.usc.edu::b2e8255c-988c-40fd-8d07-239910e41263" providerId="AD" clId="Web-{D6F69EEC-AEF5-7492-3095-47F42375BE6A}" dt="2023-04-24T05:34:45.532" v="847" actId="20577"/>
          <ac:spMkLst>
            <pc:docMk/>
            <pc:sldMk cId="730696970" sldId="278"/>
            <ac:spMk id="5" creationId="{24346911-BCC7-C7AE-0A3D-06CBD0569405}"/>
          </ac:spMkLst>
        </pc:spChg>
      </pc:sldChg>
      <pc:sldChg chg="modSp add replId">
        <pc:chgData name="Patterson, Brody" userId="S::bapatter@marshall.usc.edu::b2e8255c-988c-40fd-8d07-239910e41263" providerId="AD" clId="Web-{D6F69EEC-AEF5-7492-3095-47F42375BE6A}" dt="2023-04-24T05:38:35.275" v="900" actId="20577"/>
        <pc:sldMkLst>
          <pc:docMk/>
          <pc:sldMk cId="1627109804" sldId="279"/>
        </pc:sldMkLst>
        <pc:spChg chg="mod">
          <ac:chgData name="Patterson, Brody" userId="S::bapatter@marshall.usc.edu::b2e8255c-988c-40fd-8d07-239910e41263" providerId="AD" clId="Web-{D6F69EEC-AEF5-7492-3095-47F42375BE6A}" dt="2023-04-24T05:35:02.533" v="859" actId="20577"/>
          <ac:spMkLst>
            <pc:docMk/>
            <pc:sldMk cId="1627109804" sldId="279"/>
            <ac:spMk id="2" creationId="{4A5C1476-BD74-3D5A-68D1-BA5C1E31EF93}"/>
          </ac:spMkLst>
        </pc:spChg>
        <pc:spChg chg="mod">
          <ac:chgData name="Patterson, Brody" userId="S::bapatter@marshall.usc.edu::b2e8255c-988c-40fd-8d07-239910e41263" providerId="AD" clId="Web-{D6F69EEC-AEF5-7492-3095-47F42375BE6A}" dt="2023-04-24T05:38:35.275" v="900" actId="20577"/>
          <ac:spMkLst>
            <pc:docMk/>
            <pc:sldMk cId="1627109804" sldId="279"/>
            <ac:spMk id="5" creationId="{24346911-BCC7-C7AE-0A3D-06CBD0569405}"/>
          </ac:spMkLst>
        </pc:spChg>
      </pc:sldChg>
      <pc:sldChg chg="modSp add replId">
        <pc:chgData name="Patterson, Brody" userId="S::bapatter@marshall.usc.edu::b2e8255c-988c-40fd-8d07-239910e41263" providerId="AD" clId="Web-{D6F69EEC-AEF5-7492-3095-47F42375BE6A}" dt="2023-04-24T05:35:08.611" v="865" actId="20577"/>
        <pc:sldMkLst>
          <pc:docMk/>
          <pc:sldMk cId="3312349093" sldId="280"/>
        </pc:sldMkLst>
        <pc:spChg chg="mod">
          <ac:chgData name="Patterson, Brody" userId="S::bapatter@marshall.usc.edu::b2e8255c-988c-40fd-8d07-239910e41263" providerId="AD" clId="Web-{D6F69EEC-AEF5-7492-3095-47F42375BE6A}" dt="2023-04-24T05:35:08.611" v="865" actId="20577"/>
          <ac:spMkLst>
            <pc:docMk/>
            <pc:sldMk cId="3312349093" sldId="280"/>
            <ac:spMk id="2" creationId="{4A5C1476-BD74-3D5A-68D1-BA5C1E31EF93}"/>
          </ac:spMkLst>
        </pc:spChg>
        <pc:spChg chg="mod">
          <ac:chgData name="Patterson, Brody" userId="S::bapatter@marshall.usc.edu::b2e8255c-988c-40fd-8d07-239910e41263" providerId="AD" clId="Web-{D6F69EEC-AEF5-7492-3095-47F42375BE6A}" dt="2023-04-24T05:34:53.579" v="849" actId="20577"/>
          <ac:spMkLst>
            <pc:docMk/>
            <pc:sldMk cId="3312349093" sldId="280"/>
            <ac:spMk id="5" creationId="{24346911-BCC7-C7AE-0A3D-06CBD0569405}"/>
          </ac:spMkLst>
        </pc:spChg>
      </pc:sldChg>
      <pc:sldChg chg="addSp modSp add replId">
        <pc:chgData name="Patterson, Brody" userId="S::bapatter@marshall.usc.edu::b2e8255c-988c-40fd-8d07-239910e41263" providerId="AD" clId="Web-{D6F69EEC-AEF5-7492-3095-47F42375BE6A}" dt="2023-04-24T05:37:35.023" v="890" actId="1076"/>
        <pc:sldMkLst>
          <pc:docMk/>
          <pc:sldMk cId="2645594265" sldId="281"/>
        </pc:sldMkLst>
        <pc:spChg chg="mod">
          <ac:chgData name="Patterson, Brody" userId="S::bapatter@marshall.usc.edu::b2e8255c-988c-40fd-8d07-239910e41263" providerId="AD" clId="Web-{D6F69EEC-AEF5-7492-3095-47F42375BE6A}" dt="2023-04-24T05:33:14.341" v="820" actId="14100"/>
          <ac:spMkLst>
            <pc:docMk/>
            <pc:sldMk cId="2645594265" sldId="281"/>
            <ac:spMk id="2" creationId="{4A5C1476-BD74-3D5A-68D1-BA5C1E31EF93}"/>
          </ac:spMkLst>
        </pc:spChg>
        <pc:spChg chg="mod">
          <ac:chgData name="Patterson, Brody" userId="S::bapatter@marshall.usc.edu::b2e8255c-988c-40fd-8d07-239910e41263" providerId="AD" clId="Web-{D6F69EEC-AEF5-7492-3095-47F42375BE6A}" dt="2023-04-24T05:37:01.600" v="886" actId="20577"/>
          <ac:spMkLst>
            <pc:docMk/>
            <pc:sldMk cId="2645594265" sldId="281"/>
            <ac:spMk id="5" creationId="{24346911-BCC7-C7AE-0A3D-06CBD0569405}"/>
          </ac:spMkLst>
        </pc:spChg>
        <pc:picChg chg="add mod">
          <ac:chgData name="Patterson, Brody" userId="S::bapatter@marshall.usc.edu::b2e8255c-988c-40fd-8d07-239910e41263" providerId="AD" clId="Web-{D6F69EEC-AEF5-7492-3095-47F42375BE6A}" dt="2023-04-24T05:37:35.023" v="890" actId="1076"/>
          <ac:picMkLst>
            <pc:docMk/>
            <pc:sldMk cId="2645594265" sldId="281"/>
            <ac:picMk id="3" creationId="{1761ABF2-4B65-48AE-8A1F-8F38823C06E5}"/>
          </ac:picMkLst>
        </pc:picChg>
      </pc:sldChg>
    </pc:docChg>
  </pc:docChgLst>
  <pc:docChgLst>
    <pc:chgData name="Hu, Saier" userId="S::saierhu@marshall.usc.edu::49eda297-1792-43d0-ba0c-8a7ce971cb4a" providerId="AD" clId="Web-{51B2BF32-D0AD-6FFF-4ABF-054B1E5E13B1}"/>
    <pc:docChg chg="modSld">
      <pc:chgData name="Hu, Saier" userId="S::saierhu@marshall.usc.edu::49eda297-1792-43d0-ba0c-8a7ce971cb4a" providerId="AD" clId="Web-{51B2BF32-D0AD-6FFF-4ABF-054B1E5E13B1}" dt="2023-04-25T02:03:12.771" v="117" actId="20577"/>
      <pc:docMkLst>
        <pc:docMk/>
      </pc:docMkLst>
      <pc:sldChg chg="modSp">
        <pc:chgData name="Hu, Saier" userId="S::saierhu@marshall.usc.edu::49eda297-1792-43d0-ba0c-8a7ce971cb4a" providerId="AD" clId="Web-{51B2BF32-D0AD-6FFF-4ABF-054B1E5E13B1}" dt="2023-04-25T02:02:33.877" v="113" actId="20577"/>
        <pc:sldMkLst>
          <pc:docMk/>
          <pc:sldMk cId="1720050830" sldId="277"/>
        </pc:sldMkLst>
        <pc:spChg chg="mod">
          <ac:chgData name="Hu, Saier" userId="S::saierhu@marshall.usc.edu::49eda297-1792-43d0-ba0c-8a7ce971cb4a" providerId="AD" clId="Web-{51B2BF32-D0AD-6FFF-4ABF-054B1E5E13B1}" dt="2023-04-25T02:02:11.548" v="109" actId="20577"/>
          <ac:spMkLst>
            <pc:docMk/>
            <pc:sldMk cId="1720050830" sldId="277"/>
            <ac:spMk id="3" creationId="{64F80A8A-BD02-EC4D-54E2-51301250D7CD}"/>
          </ac:spMkLst>
        </pc:spChg>
        <pc:spChg chg="mod">
          <ac:chgData name="Hu, Saier" userId="S::saierhu@marshall.usc.edu::49eda297-1792-43d0-ba0c-8a7ce971cb4a" providerId="AD" clId="Web-{51B2BF32-D0AD-6FFF-4ABF-054B1E5E13B1}" dt="2023-04-25T02:02:29.471" v="112" actId="20577"/>
          <ac:spMkLst>
            <pc:docMk/>
            <pc:sldMk cId="1720050830" sldId="277"/>
            <ac:spMk id="6" creationId="{6DC1BF6B-7A33-4F64-7213-623C1505F239}"/>
          </ac:spMkLst>
        </pc:spChg>
        <pc:spChg chg="mod">
          <ac:chgData name="Hu, Saier" userId="S::saierhu@marshall.usc.edu::49eda297-1792-43d0-ba0c-8a7ce971cb4a" providerId="AD" clId="Web-{51B2BF32-D0AD-6FFF-4ABF-054B1E5E13B1}" dt="2023-04-25T02:02:33.877" v="113" actId="20577"/>
          <ac:spMkLst>
            <pc:docMk/>
            <pc:sldMk cId="1720050830" sldId="277"/>
            <ac:spMk id="8" creationId="{590565A9-9871-87D5-2AAA-C22A342E106F}"/>
          </ac:spMkLst>
        </pc:spChg>
        <pc:spChg chg="mod">
          <ac:chgData name="Hu, Saier" userId="S::saierhu@marshall.usc.edu::49eda297-1792-43d0-ba0c-8a7ce971cb4a" providerId="AD" clId="Web-{51B2BF32-D0AD-6FFF-4ABF-054B1E5E13B1}" dt="2023-04-25T02:02:15.298" v="110" actId="20577"/>
          <ac:spMkLst>
            <pc:docMk/>
            <pc:sldMk cId="1720050830" sldId="277"/>
            <ac:spMk id="10" creationId="{09920BB1-2D1B-9333-7F47-E16145DD02E2}"/>
          </ac:spMkLst>
        </pc:spChg>
        <pc:spChg chg="mod">
          <ac:chgData name="Hu, Saier" userId="S::saierhu@marshall.usc.edu::49eda297-1792-43d0-ba0c-8a7ce971cb4a" providerId="AD" clId="Web-{51B2BF32-D0AD-6FFF-4ABF-054B1E5E13B1}" dt="2023-04-25T02:02:19.267" v="111" actId="20577"/>
          <ac:spMkLst>
            <pc:docMk/>
            <pc:sldMk cId="1720050830" sldId="277"/>
            <ac:spMk id="12" creationId="{CA2F366A-0683-A151-58A8-AFE21B97CC26}"/>
          </ac:spMkLst>
        </pc:spChg>
      </pc:sldChg>
      <pc:sldChg chg="modSp">
        <pc:chgData name="Hu, Saier" userId="S::saierhu@marshall.usc.edu::49eda297-1792-43d0-ba0c-8a7ce971cb4a" providerId="AD" clId="Web-{51B2BF32-D0AD-6FFF-4ABF-054B1E5E13B1}" dt="2023-04-25T02:03:12.771" v="117" actId="20577"/>
        <pc:sldMkLst>
          <pc:docMk/>
          <pc:sldMk cId="730696970" sldId="278"/>
        </pc:sldMkLst>
        <pc:spChg chg="mod">
          <ac:chgData name="Hu, Saier" userId="S::saierhu@marshall.usc.edu::49eda297-1792-43d0-ba0c-8a7ce971cb4a" providerId="AD" clId="Web-{51B2BF32-D0AD-6FFF-4ABF-054B1E5E13B1}" dt="2023-04-25T02:03:07.192" v="116" actId="20577"/>
          <ac:spMkLst>
            <pc:docMk/>
            <pc:sldMk cId="730696970" sldId="278"/>
            <ac:spMk id="4" creationId="{CFE72EC3-2EFE-6C51-2387-488DD36DD001}"/>
          </ac:spMkLst>
        </pc:spChg>
        <pc:spChg chg="mod">
          <ac:chgData name="Hu, Saier" userId="S::saierhu@marshall.usc.edu::49eda297-1792-43d0-ba0c-8a7ce971cb4a" providerId="AD" clId="Web-{51B2BF32-D0AD-6FFF-4ABF-054B1E5E13B1}" dt="2023-04-25T02:03:12.771" v="117" actId="20577"/>
          <ac:spMkLst>
            <pc:docMk/>
            <pc:sldMk cId="730696970" sldId="278"/>
            <ac:spMk id="6" creationId="{3A524226-5D7B-255B-8A20-014B1C0D69C4}"/>
          </ac:spMkLst>
        </pc:spChg>
      </pc:sldChg>
      <pc:sldChg chg="modSp">
        <pc:chgData name="Hu, Saier" userId="S::saierhu@marshall.usc.edu::49eda297-1792-43d0-ba0c-8a7ce971cb4a" providerId="AD" clId="Web-{51B2BF32-D0AD-6FFF-4ABF-054B1E5E13B1}" dt="2023-04-25T02:01:34.217" v="106" actId="20577"/>
        <pc:sldMkLst>
          <pc:docMk/>
          <pc:sldMk cId="3064511970" sldId="282"/>
        </pc:sldMkLst>
        <pc:spChg chg="mod">
          <ac:chgData name="Hu, Saier" userId="S::saierhu@marshall.usc.edu::49eda297-1792-43d0-ba0c-8a7ce971cb4a" providerId="AD" clId="Web-{51B2BF32-D0AD-6FFF-4ABF-054B1E5E13B1}" dt="2023-04-25T01:57:48.137" v="64" actId="1076"/>
          <ac:spMkLst>
            <pc:docMk/>
            <pc:sldMk cId="3064511970" sldId="282"/>
            <ac:spMk id="3" creationId="{64F80A8A-BD02-EC4D-54E2-51301250D7CD}"/>
          </ac:spMkLst>
        </pc:spChg>
        <pc:spChg chg="mod">
          <ac:chgData name="Hu, Saier" userId="S::saierhu@marshall.usc.edu::49eda297-1792-43d0-ba0c-8a7ce971cb4a" providerId="AD" clId="Web-{51B2BF32-D0AD-6FFF-4ABF-054B1E5E13B1}" dt="2023-04-25T02:00:15.367" v="97" actId="20577"/>
          <ac:spMkLst>
            <pc:docMk/>
            <pc:sldMk cId="3064511970" sldId="282"/>
            <ac:spMk id="4" creationId="{62C4409F-583F-C524-6C7F-2B6850C59029}"/>
          </ac:spMkLst>
        </pc:spChg>
        <pc:spChg chg="mod">
          <ac:chgData name="Hu, Saier" userId="S::saierhu@marshall.usc.edu::49eda297-1792-43d0-ba0c-8a7ce971cb4a" providerId="AD" clId="Web-{51B2BF32-D0AD-6FFF-4ABF-054B1E5E13B1}" dt="2023-04-25T01:57:59.794" v="66" actId="1076"/>
          <ac:spMkLst>
            <pc:docMk/>
            <pc:sldMk cId="3064511970" sldId="282"/>
            <ac:spMk id="6" creationId="{6DC1BF6B-7A33-4F64-7213-623C1505F239}"/>
          </ac:spMkLst>
        </pc:spChg>
        <pc:spChg chg="mod">
          <ac:chgData name="Hu, Saier" userId="S::saierhu@marshall.usc.edu::49eda297-1792-43d0-ba0c-8a7ce971cb4a" providerId="AD" clId="Web-{51B2BF32-D0AD-6FFF-4ABF-054B1E5E13B1}" dt="2023-04-25T02:01:34.217" v="106" actId="20577"/>
          <ac:spMkLst>
            <pc:docMk/>
            <pc:sldMk cId="3064511970" sldId="282"/>
            <ac:spMk id="7" creationId="{9849EECC-FC52-233F-7632-CCC35DBD0B06}"/>
          </ac:spMkLst>
        </pc:spChg>
        <pc:spChg chg="mod">
          <ac:chgData name="Hu, Saier" userId="S::saierhu@marshall.usc.edu::49eda297-1792-43d0-ba0c-8a7ce971cb4a" providerId="AD" clId="Web-{51B2BF32-D0AD-6FFF-4ABF-054B1E5E13B1}" dt="2023-04-25T01:56:32.913" v="49" actId="1076"/>
          <ac:spMkLst>
            <pc:docMk/>
            <pc:sldMk cId="3064511970" sldId="282"/>
            <ac:spMk id="8" creationId="{590565A9-9871-87D5-2AAA-C22A342E106F}"/>
          </ac:spMkLst>
        </pc:spChg>
        <pc:spChg chg="mod">
          <ac:chgData name="Hu, Saier" userId="S::saierhu@marshall.usc.edu::49eda297-1792-43d0-ba0c-8a7ce971cb4a" providerId="AD" clId="Web-{51B2BF32-D0AD-6FFF-4ABF-054B1E5E13B1}" dt="2023-04-25T01:59:17.206" v="84" actId="20577"/>
          <ac:spMkLst>
            <pc:docMk/>
            <pc:sldMk cId="3064511970" sldId="282"/>
            <ac:spMk id="9" creationId="{B07A40B3-2F44-44BB-C150-2BA836B43B1A}"/>
          </ac:spMkLst>
        </pc:spChg>
        <pc:spChg chg="mod">
          <ac:chgData name="Hu, Saier" userId="S::saierhu@marshall.usc.edu::49eda297-1792-43d0-ba0c-8a7ce971cb4a" providerId="AD" clId="Web-{51B2BF32-D0AD-6FFF-4ABF-054B1E5E13B1}" dt="2023-04-25T02:00:51.495" v="100" actId="1076"/>
          <ac:spMkLst>
            <pc:docMk/>
            <pc:sldMk cId="3064511970" sldId="282"/>
            <ac:spMk id="10" creationId="{09920BB1-2D1B-9333-7F47-E16145DD02E2}"/>
          </ac:spMkLst>
        </pc:spChg>
        <pc:spChg chg="mod">
          <ac:chgData name="Hu, Saier" userId="S::saierhu@marshall.usc.edu::49eda297-1792-43d0-ba0c-8a7ce971cb4a" providerId="AD" clId="Web-{51B2BF32-D0AD-6FFF-4ABF-054B1E5E13B1}" dt="2023-04-25T02:00:41.853" v="98" actId="1076"/>
          <ac:spMkLst>
            <pc:docMk/>
            <pc:sldMk cId="3064511970" sldId="282"/>
            <ac:spMk id="11" creationId="{9494072D-BB10-9432-DCD2-F2D9207A1D7E}"/>
          </ac:spMkLst>
        </pc:spChg>
        <pc:spChg chg="mod">
          <ac:chgData name="Hu, Saier" userId="S::saierhu@marshall.usc.edu::49eda297-1792-43d0-ba0c-8a7ce971cb4a" providerId="AD" clId="Web-{51B2BF32-D0AD-6FFF-4ABF-054B1E5E13B1}" dt="2023-04-25T01:52:17.753" v="16" actId="20577"/>
          <ac:spMkLst>
            <pc:docMk/>
            <pc:sldMk cId="3064511970" sldId="282"/>
            <ac:spMk id="12" creationId="{CA2F366A-0683-A151-58A8-AFE21B97CC26}"/>
          </ac:spMkLst>
        </pc:spChg>
        <pc:spChg chg="mod">
          <ac:chgData name="Hu, Saier" userId="S::saierhu@marshall.usc.edu::49eda297-1792-43d0-ba0c-8a7ce971cb4a" providerId="AD" clId="Web-{51B2BF32-D0AD-6FFF-4ABF-054B1E5E13B1}" dt="2023-04-25T01:57:07.697" v="59" actId="20577"/>
          <ac:spMkLst>
            <pc:docMk/>
            <pc:sldMk cId="3064511970" sldId="282"/>
            <ac:spMk id="13" creationId="{E76B567B-E491-AFBB-9F71-48C52B47E10A}"/>
          </ac:spMkLst>
        </pc:spChg>
      </pc:sldChg>
    </pc:docChg>
  </pc:docChgLst>
  <pc:docChgLst>
    <pc:chgData name="Patterson, Brody" userId="S::bapatter@marshall.usc.edu::b2e8255c-988c-40fd-8d07-239910e41263" providerId="AD" clId="Web-{22F296E6-DF5C-0D5F-EDC7-780438503DEE}"/>
    <pc:docChg chg="modSld">
      <pc:chgData name="Patterson, Brody" userId="S::bapatter@marshall.usc.edu::b2e8255c-988c-40fd-8d07-239910e41263" providerId="AD" clId="Web-{22F296E6-DF5C-0D5F-EDC7-780438503DEE}" dt="2023-04-24T05:53:48.117" v="32" actId="20577"/>
      <pc:docMkLst>
        <pc:docMk/>
      </pc:docMkLst>
      <pc:sldChg chg="modSp">
        <pc:chgData name="Patterson, Brody" userId="S::bapatter@marshall.usc.edu::b2e8255c-988c-40fd-8d07-239910e41263" providerId="AD" clId="Web-{22F296E6-DF5C-0D5F-EDC7-780438503DEE}" dt="2023-04-24T05:53:48.117" v="32" actId="20577"/>
        <pc:sldMkLst>
          <pc:docMk/>
          <pc:sldMk cId="3822016058" sldId="274"/>
        </pc:sldMkLst>
        <pc:spChg chg="mod">
          <ac:chgData name="Patterson, Brody" userId="S::bapatter@marshall.usc.edu::b2e8255c-988c-40fd-8d07-239910e41263" providerId="AD" clId="Web-{22F296E6-DF5C-0D5F-EDC7-780438503DEE}" dt="2023-04-24T05:53:48.117" v="32" actId="20577"/>
          <ac:spMkLst>
            <pc:docMk/>
            <pc:sldMk cId="3822016058" sldId="274"/>
            <ac:spMk id="3" creationId="{05707747-9524-05C1-912E-5CCE744037C9}"/>
          </ac:spMkLst>
        </pc:spChg>
      </pc:sldChg>
    </pc:docChg>
  </pc:docChgLst>
  <pc:docChgLst>
    <pc:chgData name="Patterson, Brody" userId="S::bapatter@marshall.usc.edu::b2e8255c-988c-40fd-8d07-239910e41263" providerId="AD" clId="Web-{B2738BB6-07C6-CCCC-E0D1-1EE0538644FB}"/>
    <pc:docChg chg="addSld delSld modSld">
      <pc:chgData name="Patterson, Brody" userId="S::bapatter@marshall.usc.edu::b2e8255c-988c-40fd-8d07-239910e41263" providerId="AD" clId="Web-{B2738BB6-07C6-CCCC-E0D1-1EE0538644FB}" dt="2023-04-25T01:32:33.441" v="586" actId="20577"/>
      <pc:docMkLst>
        <pc:docMk/>
      </pc:docMkLst>
      <pc:sldChg chg="modSp">
        <pc:chgData name="Patterson, Brody" userId="S::bapatter@marshall.usc.edu::b2e8255c-988c-40fd-8d07-239910e41263" providerId="AD" clId="Web-{B2738BB6-07C6-CCCC-E0D1-1EE0538644FB}" dt="2023-04-25T01:28:51.379" v="452" actId="20577"/>
        <pc:sldMkLst>
          <pc:docMk/>
          <pc:sldMk cId="0" sldId="256"/>
        </pc:sldMkLst>
        <pc:spChg chg="mod">
          <ac:chgData name="Patterson, Brody" userId="S::bapatter@marshall.usc.edu::b2e8255c-988c-40fd-8d07-239910e41263" providerId="AD" clId="Web-{B2738BB6-07C6-CCCC-E0D1-1EE0538644FB}" dt="2023-04-25T01:28:51.379" v="452" actId="20577"/>
          <ac:spMkLst>
            <pc:docMk/>
            <pc:sldMk cId="0" sldId="256"/>
            <ac:spMk id="8" creationId="{00000000-0000-0000-0000-000000000000}"/>
          </ac:spMkLst>
        </pc:spChg>
      </pc:sldChg>
      <pc:sldChg chg="modSp">
        <pc:chgData name="Patterson, Brody" userId="S::bapatter@marshall.usc.edu::b2e8255c-988c-40fd-8d07-239910e41263" providerId="AD" clId="Web-{B2738BB6-07C6-CCCC-E0D1-1EE0538644FB}" dt="2023-04-25T01:10:46.291" v="6" actId="20577"/>
        <pc:sldMkLst>
          <pc:docMk/>
          <pc:sldMk cId="1628289467" sldId="265"/>
        </pc:sldMkLst>
        <pc:spChg chg="mod">
          <ac:chgData name="Patterson, Brody" userId="S::bapatter@marshall.usc.edu::b2e8255c-988c-40fd-8d07-239910e41263" providerId="AD" clId="Web-{B2738BB6-07C6-CCCC-E0D1-1EE0538644FB}" dt="2023-04-25T01:10:46.291" v="6" actId="20577"/>
          <ac:spMkLst>
            <pc:docMk/>
            <pc:sldMk cId="1628289467" sldId="265"/>
            <ac:spMk id="2" creationId="{4A5C1476-BD74-3D5A-68D1-BA5C1E31EF93}"/>
          </ac:spMkLst>
        </pc:spChg>
      </pc:sldChg>
      <pc:sldChg chg="del">
        <pc:chgData name="Patterson, Brody" userId="S::bapatter@marshall.usc.edu::b2e8255c-988c-40fd-8d07-239910e41263" providerId="AD" clId="Web-{B2738BB6-07C6-CCCC-E0D1-1EE0538644FB}" dt="2023-04-25T01:29:15.881" v="453"/>
        <pc:sldMkLst>
          <pc:docMk/>
          <pc:sldMk cId="2116790643" sldId="268"/>
        </pc:sldMkLst>
      </pc:sldChg>
      <pc:sldChg chg="modSp">
        <pc:chgData name="Patterson, Brody" userId="S::bapatter@marshall.usc.edu::b2e8255c-988c-40fd-8d07-239910e41263" providerId="AD" clId="Web-{B2738BB6-07C6-CCCC-E0D1-1EE0538644FB}" dt="2023-04-25T01:30:58.888" v="529" actId="20577"/>
        <pc:sldMkLst>
          <pc:docMk/>
          <pc:sldMk cId="1720050830" sldId="277"/>
        </pc:sldMkLst>
        <pc:spChg chg="mod">
          <ac:chgData name="Patterson, Brody" userId="S::bapatter@marshall.usc.edu::b2e8255c-988c-40fd-8d07-239910e41263" providerId="AD" clId="Web-{B2738BB6-07C6-CCCC-E0D1-1EE0538644FB}" dt="2023-04-25T01:13:36.083" v="55" actId="20577"/>
          <ac:spMkLst>
            <pc:docMk/>
            <pc:sldMk cId="1720050830" sldId="277"/>
            <ac:spMk id="2" creationId="{2DEE72E5-EDC9-0648-4AFF-7BC295ADD49C}"/>
          </ac:spMkLst>
        </pc:spChg>
        <pc:spChg chg="mod">
          <ac:chgData name="Patterson, Brody" userId="S::bapatter@marshall.usc.edu::b2e8255c-988c-40fd-8d07-239910e41263" providerId="AD" clId="Web-{B2738BB6-07C6-CCCC-E0D1-1EE0538644FB}" dt="2023-04-25T01:30:58.888" v="529" actId="20577"/>
          <ac:spMkLst>
            <pc:docMk/>
            <pc:sldMk cId="1720050830" sldId="277"/>
            <ac:spMk id="3" creationId="{64F80A8A-BD02-EC4D-54E2-51301250D7CD}"/>
          </ac:spMkLst>
        </pc:spChg>
        <pc:spChg chg="mod">
          <ac:chgData name="Patterson, Brody" userId="S::bapatter@marshall.usc.edu::b2e8255c-988c-40fd-8d07-239910e41263" providerId="AD" clId="Web-{B2738BB6-07C6-CCCC-E0D1-1EE0538644FB}" dt="2023-04-25T01:12:48.564" v="39" actId="20577"/>
          <ac:spMkLst>
            <pc:docMk/>
            <pc:sldMk cId="1720050830" sldId="277"/>
            <ac:spMk id="4" creationId="{62C4409F-583F-C524-6C7F-2B6850C59029}"/>
          </ac:spMkLst>
        </pc:spChg>
        <pc:spChg chg="mod">
          <ac:chgData name="Patterson, Brody" userId="S::bapatter@marshall.usc.edu::b2e8255c-988c-40fd-8d07-239910e41263" providerId="AD" clId="Web-{B2738BB6-07C6-CCCC-E0D1-1EE0538644FB}" dt="2023-04-25T01:13:22.410" v="51" actId="20577"/>
          <ac:spMkLst>
            <pc:docMk/>
            <pc:sldMk cId="1720050830" sldId="277"/>
            <ac:spMk id="7" creationId="{9849EECC-FC52-233F-7632-CCC35DBD0B06}"/>
          </ac:spMkLst>
        </pc:spChg>
        <pc:spChg chg="mod">
          <ac:chgData name="Patterson, Brody" userId="S::bapatter@marshall.usc.edu::b2e8255c-988c-40fd-8d07-239910e41263" providerId="AD" clId="Web-{B2738BB6-07C6-CCCC-E0D1-1EE0538644FB}" dt="2023-04-25T01:20:07.297" v="126" actId="20577"/>
          <ac:spMkLst>
            <pc:docMk/>
            <pc:sldMk cId="1720050830" sldId="277"/>
            <ac:spMk id="8" creationId="{590565A9-9871-87D5-2AAA-C22A342E106F}"/>
          </ac:spMkLst>
        </pc:spChg>
        <pc:spChg chg="mod">
          <ac:chgData name="Patterson, Brody" userId="S::bapatter@marshall.usc.edu::b2e8255c-988c-40fd-8d07-239910e41263" providerId="AD" clId="Web-{B2738BB6-07C6-CCCC-E0D1-1EE0538644FB}" dt="2023-04-25T01:19:43.530" v="124" actId="20577"/>
          <ac:spMkLst>
            <pc:docMk/>
            <pc:sldMk cId="1720050830" sldId="277"/>
            <ac:spMk id="10" creationId="{09920BB1-2D1B-9333-7F47-E16145DD02E2}"/>
          </ac:spMkLst>
        </pc:spChg>
        <pc:spChg chg="mod">
          <ac:chgData name="Patterson, Brody" userId="S::bapatter@marshall.usc.edu::b2e8255c-988c-40fd-8d07-239910e41263" providerId="AD" clId="Web-{B2738BB6-07C6-CCCC-E0D1-1EE0538644FB}" dt="2023-04-25T01:14:06.273" v="70" actId="20577"/>
          <ac:spMkLst>
            <pc:docMk/>
            <pc:sldMk cId="1720050830" sldId="277"/>
            <ac:spMk id="11" creationId="{9494072D-BB10-9432-DCD2-F2D9207A1D7E}"/>
          </ac:spMkLst>
        </pc:spChg>
        <pc:spChg chg="mod">
          <ac:chgData name="Patterson, Brody" userId="S::bapatter@marshall.usc.edu::b2e8255c-988c-40fd-8d07-239910e41263" providerId="AD" clId="Web-{B2738BB6-07C6-CCCC-E0D1-1EE0538644FB}" dt="2023-04-25T01:20:25.095" v="131" actId="20577"/>
          <ac:spMkLst>
            <pc:docMk/>
            <pc:sldMk cId="1720050830" sldId="277"/>
            <ac:spMk id="12" creationId="{CA2F366A-0683-A151-58A8-AFE21B97CC26}"/>
          </ac:spMkLst>
        </pc:spChg>
      </pc:sldChg>
      <pc:sldChg chg="addSp modSp">
        <pc:chgData name="Patterson, Brody" userId="S::bapatter@marshall.usc.edu::b2e8255c-988c-40fd-8d07-239910e41263" providerId="AD" clId="Web-{B2738BB6-07C6-CCCC-E0D1-1EE0538644FB}" dt="2023-04-25T01:32:33.441" v="586" actId="20577"/>
        <pc:sldMkLst>
          <pc:docMk/>
          <pc:sldMk cId="730696970" sldId="278"/>
        </pc:sldMkLst>
        <pc:spChg chg="mod">
          <ac:chgData name="Patterson, Brody" userId="S::bapatter@marshall.usc.edu::b2e8255c-988c-40fd-8d07-239910e41263" providerId="AD" clId="Web-{B2738BB6-07C6-CCCC-E0D1-1EE0538644FB}" dt="2023-04-25T01:28:35.253" v="450" actId="1076"/>
          <ac:spMkLst>
            <pc:docMk/>
            <pc:sldMk cId="730696970" sldId="278"/>
            <ac:spMk id="2" creationId="{4A5C1476-BD74-3D5A-68D1-BA5C1E31EF93}"/>
          </ac:spMkLst>
        </pc:spChg>
        <pc:spChg chg="add mod">
          <ac:chgData name="Patterson, Brody" userId="S::bapatter@marshall.usc.edu::b2e8255c-988c-40fd-8d07-239910e41263" providerId="AD" clId="Web-{B2738BB6-07C6-CCCC-E0D1-1EE0538644FB}" dt="2023-04-25T01:32:29.144" v="585" actId="20577"/>
          <ac:spMkLst>
            <pc:docMk/>
            <pc:sldMk cId="730696970" sldId="278"/>
            <ac:spMk id="4" creationId="{CFE72EC3-2EFE-6C51-2387-488DD36DD001}"/>
          </ac:spMkLst>
        </pc:spChg>
        <pc:spChg chg="add mod">
          <ac:chgData name="Patterson, Brody" userId="S::bapatter@marshall.usc.edu::b2e8255c-988c-40fd-8d07-239910e41263" providerId="AD" clId="Web-{B2738BB6-07C6-CCCC-E0D1-1EE0538644FB}" dt="2023-04-25T01:32:33.441" v="586" actId="20577"/>
          <ac:spMkLst>
            <pc:docMk/>
            <pc:sldMk cId="730696970" sldId="278"/>
            <ac:spMk id="6" creationId="{3A524226-5D7B-255B-8A20-014B1C0D69C4}"/>
          </ac:spMkLst>
        </pc:spChg>
      </pc:sldChg>
      <pc:sldChg chg="modSp">
        <pc:chgData name="Patterson, Brody" userId="S::bapatter@marshall.usc.edu::b2e8255c-988c-40fd-8d07-239910e41263" providerId="AD" clId="Web-{B2738BB6-07C6-CCCC-E0D1-1EE0538644FB}" dt="2023-04-25T01:12:15.125" v="22" actId="20577"/>
        <pc:sldMkLst>
          <pc:docMk/>
          <pc:sldMk cId="2645594265" sldId="281"/>
        </pc:sldMkLst>
        <pc:spChg chg="mod">
          <ac:chgData name="Patterson, Brody" userId="S::bapatter@marshall.usc.edu::b2e8255c-988c-40fd-8d07-239910e41263" providerId="AD" clId="Web-{B2738BB6-07C6-CCCC-E0D1-1EE0538644FB}" dt="2023-04-25T01:12:15.125" v="22" actId="20577"/>
          <ac:spMkLst>
            <pc:docMk/>
            <pc:sldMk cId="2645594265" sldId="281"/>
            <ac:spMk id="2" creationId="{4A5C1476-BD74-3D5A-68D1-BA5C1E31EF93}"/>
          </ac:spMkLst>
        </pc:spChg>
      </pc:sldChg>
      <pc:sldChg chg="modSp">
        <pc:chgData name="Patterson, Brody" userId="S::bapatter@marshall.usc.edu::b2e8255c-988c-40fd-8d07-239910e41263" providerId="AD" clId="Web-{B2738BB6-07C6-CCCC-E0D1-1EE0538644FB}" dt="2023-04-25T01:31:43.563" v="550" actId="20577"/>
        <pc:sldMkLst>
          <pc:docMk/>
          <pc:sldMk cId="3064511970" sldId="282"/>
        </pc:sldMkLst>
        <pc:spChg chg="mod">
          <ac:chgData name="Patterson, Brody" userId="S::bapatter@marshall.usc.edu::b2e8255c-988c-40fd-8d07-239910e41263" providerId="AD" clId="Web-{B2738BB6-07C6-CCCC-E0D1-1EE0538644FB}" dt="2023-04-25T01:31:43.563" v="550" actId="20577"/>
          <ac:spMkLst>
            <pc:docMk/>
            <pc:sldMk cId="3064511970" sldId="282"/>
            <ac:spMk id="3" creationId="{64F80A8A-BD02-EC4D-54E2-51301250D7CD}"/>
          </ac:spMkLst>
        </pc:spChg>
        <pc:spChg chg="mod">
          <ac:chgData name="Patterson, Brody" userId="S::bapatter@marshall.usc.edu::b2e8255c-988c-40fd-8d07-239910e41263" providerId="AD" clId="Web-{B2738BB6-07C6-CCCC-E0D1-1EE0538644FB}" dt="2023-04-25T01:24:02.938" v="229" actId="20577"/>
          <ac:spMkLst>
            <pc:docMk/>
            <pc:sldMk cId="3064511970" sldId="282"/>
            <ac:spMk id="4" creationId="{62C4409F-583F-C524-6C7F-2B6850C59029}"/>
          </ac:spMkLst>
        </pc:spChg>
        <pc:spChg chg="mod">
          <ac:chgData name="Patterson, Brody" userId="S::bapatter@marshall.usc.edu::b2e8255c-988c-40fd-8d07-239910e41263" providerId="AD" clId="Web-{B2738BB6-07C6-CCCC-E0D1-1EE0538644FB}" dt="2023-04-25T01:17:11.895" v="102" actId="20577"/>
          <ac:spMkLst>
            <pc:docMk/>
            <pc:sldMk cId="3064511970" sldId="282"/>
            <ac:spMk id="6" creationId="{6DC1BF6B-7A33-4F64-7213-623C1505F239}"/>
          </ac:spMkLst>
        </pc:spChg>
        <pc:spChg chg="mod">
          <ac:chgData name="Patterson, Brody" userId="S::bapatter@marshall.usc.edu::b2e8255c-988c-40fd-8d07-239910e41263" providerId="AD" clId="Web-{B2738BB6-07C6-CCCC-E0D1-1EE0538644FB}" dt="2023-04-25T01:22:45.151" v="192" actId="20577"/>
          <ac:spMkLst>
            <pc:docMk/>
            <pc:sldMk cId="3064511970" sldId="282"/>
            <ac:spMk id="7" creationId="{9849EECC-FC52-233F-7632-CCC35DBD0B06}"/>
          </ac:spMkLst>
        </pc:spChg>
        <pc:spChg chg="mod">
          <ac:chgData name="Patterson, Brody" userId="S::bapatter@marshall.usc.edu::b2e8255c-988c-40fd-8d07-239910e41263" providerId="AD" clId="Web-{B2738BB6-07C6-CCCC-E0D1-1EE0538644FB}" dt="2023-04-25T01:23:01.699" v="197" actId="1076"/>
          <ac:spMkLst>
            <pc:docMk/>
            <pc:sldMk cId="3064511970" sldId="282"/>
            <ac:spMk id="8" creationId="{590565A9-9871-87D5-2AAA-C22A342E106F}"/>
          </ac:spMkLst>
        </pc:spChg>
        <pc:spChg chg="mod">
          <ac:chgData name="Patterson, Brody" userId="S::bapatter@marshall.usc.edu::b2e8255c-988c-40fd-8d07-239910e41263" providerId="AD" clId="Web-{B2738BB6-07C6-CCCC-E0D1-1EE0538644FB}" dt="2023-04-25T01:23:32.670" v="211" actId="20577"/>
          <ac:spMkLst>
            <pc:docMk/>
            <pc:sldMk cId="3064511970" sldId="282"/>
            <ac:spMk id="9" creationId="{B07A40B3-2F44-44BB-C150-2BA836B43B1A}"/>
          </ac:spMkLst>
        </pc:spChg>
        <pc:spChg chg="mod">
          <ac:chgData name="Patterson, Brody" userId="S::bapatter@marshall.usc.edu::b2e8255c-988c-40fd-8d07-239910e41263" providerId="AD" clId="Web-{B2738BB6-07C6-CCCC-E0D1-1EE0538644FB}" dt="2023-04-25T01:26:38.261" v="347" actId="1076"/>
          <ac:spMkLst>
            <pc:docMk/>
            <pc:sldMk cId="3064511970" sldId="282"/>
            <ac:spMk id="10" creationId="{09920BB1-2D1B-9333-7F47-E16145DD02E2}"/>
          </ac:spMkLst>
        </pc:spChg>
        <pc:spChg chg="mod">
          <ac:chgData name="Patterson, Brody" userId="S::bapatter@marshall.usc.edu::b2e8255c-988c-40fd-8d07-239910e41263" providerId="AD" clId="Web-{B2738BB6-07C6-CCCC-E0D1-1EE0538644FB}" dt="2023-04-25T01:28:22.377" v="448" actId="20577"/>
          <ac:spMkLst>
            <pc:docMk/>
            <pc:sldMk cId="3064511970" sldId="282"/>
            <ac:spMk id="11" creationId="{9494072D-BB10-9432-DCD2-F2D9207A1D7E}"/>
          </ac:spMkLst>
        </pc:spChg>
        <pc:spChg chg="mod">
          <ac:chgData name="Patterson, Brody" userId="S::bapatter@marshall.usc.edu::b2e8255c-988c-40fd-8d07-239910e41263" providerId="AD" clId="Web-{B2738BB6-07C6-CCCC-E0D1-1EE0538644FB}" dt="2023-04-25T01:24:55.879" v="232" actId="1076"/>
          <ac:spMkLst>
            <pc:docMk/>
            <pc:sldMk cId="3064511970" sldId="282"/>
            <ac:spMk id="12" creationId="{CA2F366A-0683-A151-58A8-AFE21B97CC26}"/>
          </ac:spMkLst>
        </pc:spChg>
        <pc:spChg chg="mod">
          <ac:chgData name="Patterson, Brody" userId="S::bapatter@marshall.usc.edu::b2e8255c-988c-40fd-8d07-239910e41263" providerId="AD" clId="Web-{B2738BB6-07C6-CCCC-E0D1-1EE0538644FB}" dt="2023-04-25T01:26:29.307" v="345" actId="20577"/>
          <ac:spMkLst>
            <pc:docMk/>
            <pc:sldMk cId="3064511970" sldId="282"/>
            <ac:spMk id="13" creationId="{E76B567B-E491-AFBB-9F71-48C52B47E10A}"/>
          </ac:spMkLst>
        </pc:spChg>
      </pc:sldChg>
      <pc:sldChg chg="new del">
        <pc:chgData name="Patterson, Brody" userId="S::bapatter@marshall.usc.edu::b2e8255c-988c-40fd-8d07-239910e41263" providerId="AD" clId="Web-{B2738BB6-07C6-CCCC-E0D1-1EE0538644FB}" dt="2023-04-25T01:28:29.175" v="449"/>
        <pc:sldMkLst>
          <pc:docMk/>
          <pc:sldMk cId="3011819119" sldId="283"/>
        </pc:sldMkLst>
      </pc:sldChg>
    </pc:docChg>
  </pc:docChgLst>
  <pc:docChgLst>
    <pc:chgData name="Patterson, Brody" userId="S::bapatter@marshall.usc.edu::b2e8255c-988c-40fd-8d07-239910e41263" providerId="AD" clId="Web-{C21FECE7-7C08-B5CB-7805-70808519608B}"/>
    <pc:docChg chg="modSld">
      <pc:chgData name="Patterson, Brody" userId="S::bapatter@marshall.usc.edu::b2e8255c-988c-40fd-8d07-239910e41263" providerId="AD" clId="Web-{C21FECE7-7C08-B5CB-7805-70808519608B}" dt="2023-04-25T16:57:42.443" v="11" actId="20577"/>
      <pc:docMkLst>
        <pc:docMk/>
      </pc:docMkLst>
      <pc:sldChg chg="modSp">
        <pc:chgData name="Patterson, Brody" userId="S::bapatter@marshall.usc.edu::b2e8255c-988c-40fd-8d07-239910e41263" providerId="AD" clId="Web-{C21FECE7-7C08-B5CB-7805-70808519608B}" dt="2023-04-25T16:57:42.443" v="11" actId="20577"/>
        <pc:sldMkLst>
          <pc:docMk/>
          <pc:sldMk cId="730696970" sldId="278"/>
        </pc:sldMkLst>
        <pc:spChg chg="mod">
          <ac:chgData name="Patterson, Brody" userId="S::bapatter@marshall.usc.edu::b2e8255c-988c-40fd-8d07-239910e41263" providerId="AD" clId="Web-{C21FECE7-7C08-B5CB-7805-70808519608B}" dt="2023-04-25T16:56:48.408" v="7" actId="20577"/>
          <ac:spMkLst>
            <pc:docMk/>
            <pc:sldMk cId="730696970" sldId="278"/>
            <ac:spMk id="4" creationId="{CFE72EC3-2EFE-6C51-2387-488DD36DD001}"/>
          </ac:spMkLst>
        </pc:spChg>
        <pc:spChg chg="mod">
          <ac:chgData name="Patterson, Brody" userId="S::bapatter@marshall.usc.edu::b2e8255c-988c-40fd-8d07-239910e41263" providerId="AD" clId="Web-{C21FECE7-7C08-B5CB-7805-70808519608B}" dt="2023-04-25T16:57:42.443" v="11" actId="20577"/>
          <ac:spMkLst>
            <pc:docMk/>
            <pc:sldMk cId="730696970" sldId="278"/>
            <ac:spMk id="6" creationId="{3A524226-5D7B-255B-8A20-014B1C0D69C4}"/>
          </ac:spMkLst>
        </pc:spChg>
      </pc:sldChg>
      <pc:sldChg chg="modSp">
        <pc:chgData name="Patterson, Brody" userId="S::bapatter@marshall.usc.edu::b2e8255c-988c-40fd-8d07-239910e41263" providerId="AD" clId="Web-{C21FECE7-7C08-B5CB-7805-70808519608B}" dt="2023-04-25T16:54:39.055" v="0" actId="14100"/>
        <pc:sldMkLst>
          <pc:docMk/>
          <pc:sldMk cId="1627109804" sldId="279"/>
        </pc:sldMkLst>
        <pc:spChg chg="mod">
          <ac:chgData name="Patterson, Brody" userId="S::bapatter@marshall.usc.edu::b2e8255c-988c-40fd-8d07-239910e41263" providerId="AD" clId="Web-{C21FECE7-7C08-B5CB-7805-70808519608B}" dt="2023-04-25T16:54:39.055" v="0" actId="14100"/>
          <ac:spMkLst>
            <pc:docMk/>
            <pc:sldMk cId="1627109804" sldId="279"/>
            <ac:spMk id="2" creationId="{8AB6E3E9-FF99-BC81-FFC2-19C7F2124627}"/>
          </ac:spMkLst>
        </pc:spChg>
      </pc:sldChg>
      <pc:sldChg chg="modSp">
        <pc:chgData name="Patterson, Brody" userId="S::bapatter@marshall.usc.edu::b2e8255c-988c-40fd-8d07-239910e41263" providerId="AD" clId="Web-{C21FECE7-7C08-B5CB-7805-70808519608B}" dt="2023-04-25T16:55:48.498" v="2" actId="1076"/>
        <pc:sldMkLst>
          <pc:docMk/>
          <pc:sldMk cId="3312349093" sldId="280"/>
        </pc:sldMkLst>
        <pc:picChg chg="mod">
          <ac:chgData name="Patterson, Brody" userId="S::bapatter@marshall.usc.edu::b2e8255c-988c-40fd-8d07-239910e41263" providerId="AD" clId="Web-{C21FECE7-7C08-B5CB-7805-70808519608B}" dt="2023-04-25T16:55:48.498" v="2" actId="1076"/>
          <ac:picMkLst>
            <pc:docMk/>
            <pc:sldMk cId="3312349093" sldId="280"/>
            <ac:picMk id="2" creationId="{FF76BEA8-7F9B-A0E0-B539-5048312BAD50}"/>
          </ac:picMkLst>
        </pc:picChg>
      </pc:sldChg>
    </pc:docChg>
  </pc:docChgLst>
  <pc:docChgLst>
    <pc:chgData name="Patterson, Brody" userId="S::bapatter@marshall.usc.edu::b2e8255c-988c-40fd-8d07-239910e41263" providerId="AD" clId="Web-{56E5CE2A-E358-69AB-96D8-BEC355C6630D}"/>
    <pc:docChg chg="modSld">
      <pc:chgData name="Patterson, Brody" userId="S::bapatter@marshall.usc.edu::b2e8255c-988c-40fd-8d07-239910e41263" providerId="AD" clId="Web-{56E5CE2A-E358-69AB-96D8-BEC355C6630D}" dt="2023-04-24T18:49:13.055" v="28" actId="1076"/>
      <pc:docMkLst>
        <pc:docMk/>
      </pc:docMkLst>
      <pc:sldChg chg="modSp">
        <pc:chgData name="Patterson, Brody" userId="S::bapatter@marshall.usc.edu::b2e8255c-988c-40fd-8d07-239910e41263" providerId="AD" clId="Web-{56E5CE2A-E358-69AB-96D8-BEC355C6630D}" dt="2023-04-24T18:49:13.055" v="28" actId="1076"/>
        <pc:sldMkLst>
          <pc:docMk/>
          <pc:sldMk cId="1628289467" sldId="265"/>
        </pc:sldMkLst>
        <pc:spChg chg="mod">
          <ac:chgData name="Patterson, Brody" userId="S::bapatter@marshall.usc.edu::b2e8255c-988c-40fd-8d07-239910e41263" providerId="AD" clId="Web-{56E5CE2A-E358-69AB-96D8-BEC355C6630D}" dt="2023-04-24T18:48:38.883" v="22" actId="20577"/>
          <ac:spMkLst>
            <pc:docMk/>
            <pc:sldMk cId="1628289467" sldId="265"/>
            <ac:spMk id="2" creationId="{4A5C1476-BD74-3D5A-68D1-BA5C1E31EF93}"/>
          </ac:spMkLst>
        </pc:spChg>
        <pc:picChg chg="mod">
          <ac:chgData name="Patterson, Brody" userId="S::bapatter@marshall.usc.edu::b2e8255c-988c-40fd-8d07-239910e41263" providerId="AD" clId="Web-{56E5CE2A-E358-69AB-96D8-BEC355C6630D}" dt="2023-04-24T18:49:13.055" v="28" actId="1076"/>
          <ac:picMkLst>
            <pc:docMk/>
            <pc:sldMk cId="1628289467" sldId="265"/>
            <ac:picMk id="3" creationId="{5BDB85BC-2D99-9008-21F9-89EF1371D200}"/>
          </ac:picMkLst>
        </pc:picChg>
      </pc:sldChg>
      <pc:sldChg chg="modSp">
        <pc:chgData name="Patterson, Brody" userId="S::bapatter@marshall.usc.edu::b2e8255c-988c-40fd-8d07-239910e41263" providerId="AD" clId="Web-{56E5CE2A-E358-69AB-96D8-BEC355C6630D}" dt="2023-04-24T18:48:57.242" v="25" actId="1076"/>
        <pc:sldMkLst>
          <pc:docMk/>
          <pc:sldMk cId="2645594265" sldId="281"/>
        </pc:sldMkLst>
        <pc:spChg chg="mod">
          <ac:chgData name="Patterson, Brody" userId="S::bapatter@marshall.usc.edu::b2e8255c-988c-40fd-8d07-239910e41263" providerId="AD" clId="Web-{56E5CE2A-E358-69AB-96D8-BEC355C6630D}" dt="2023-04-24T18:48:18.460" v="18" actId="20577"/>
          <ac:spMkLst>
            <pc:docMk/>
            <pc:sldMk cId="2645594265" sldId="281"/>
            <ac:spMk id="2" creationId="{4A5C1476-BD74-3D5A-68D1-BA5C1E31EF93}"/>
          </ac:spMkLst>
        </pc:spChg>
        <pc:picChg chg="mod">
          <ac:chgData name="Patterson, Brody" userId="S::bapatter@marshall.usc.edu::b2e8255c-988c-40fd-8d07-239910e41263" providerId="AD" clId="Web-{56E5CE2A-E358-69AB-96D8-BEC355C6630D}" dt="2023-04-24T18:48:57.242" v="25" actId="1076"/>
          <ac:picMkLst>
            <pc:docMk/>
            <pc:sldMk cId="2645594265" sldId="281"/>
            <ac:picMk id="3" creationId="{1761ABF2-4B65-48AE-8A1F-8F38823C06E5}"/>
          </ac:picMkLst>
        </pc:picChg>
      </pc:sldChg>
    </pc:docChg>
  </pc:docChgLst>
  <pc:docChgLst>
    <pc:chgData name="Wang, Kenny" userId="ee569a8c-125d-41b1-bb89-6f9d9db8e222" providerId="ADAL" clId="{36873543-04F2-48A9-9CB0-773EA81E0C49}"/>
    <pc:docChg chg="undo custSel addSld delSld modSld sldOrd addMainMaster replTag">
      <pc:chgData name="Wang, Kenny" userId="ee569a8c-125d-41b1-bb89-6f9d9db8e222" providerId="ADAL" clId="{36873543-04F2-48A9-9CB0-773EA81E0C49}" dt="2023-04-23T07:23:26.638" v="263" actId="47"/>
      <pc:docMkLst>
        <pc:docMk/>
      </pc:docMkLst>
      <pc:sldChg chg="addSp delSp modSp add mod modNotesTx">
        <pc:chgData name="Wang, Kenny" userId="ee569a8c-125d-41b1-bb89-6f9d9db8e222" providerId="ADAL" clId="{36873543-04F2-48A9-9CB0-773EA81E0C49}" dt="2023-04-23T07:22:31.588" v="243" actId="14100"/>
        <pc:sldMkLst>
          <pc:docMk/>
          <pc:sldMk cId="0" sldId="256"/>
        </pc:sldMkLst>
        <pc:spChg chg="mod">
          <ac:chgData name="Wang, Kenny" userId="ee569a8c-125d-41b1-bb89-6f9d9db8e222" providerId="ADAL" clId="{36873543-04F2-48A9-9CB0-773EA81E0C49}" dt="2023-04-23T07:22:31.588" v="243" actId="14100"/>
          <ac:spMkLst>
            <pc:docMk/>
            <pc:sldMk cId="0" sldId="256"/>
            <ac:spMk id="2" creationId="{00000000-0000-0000-0000-000000000000}"/>
          </ac:spMkLst>
        </pc:spChg>
        <pc:spChg chg="mod">
          <ac:chgData name="Wang, Kenny" userId="ee569a8c-125d-41b1-bb89-6f9d9db8e222" providerId="ADAL" clId="{36873543-04F2-48A9-9CB0-773EA81E0C49}" dt="2023-04-23T07:18:27.881" v="148" actId="1076"/>
          <ac:spMkLst>
            <pc:docMk/>
            <pc:sldMk cId="0" sldId="256"/>
            <ac:spMk id="5" creationId="{00000000-0000-0000-0000-000000000000}"/>
          </ac:spMkLst>
        </pc:spChg>
        <pc:spChg chg="mod">
          <ac:chgData name="Wang, Kenny" userId="ee569a8c-125d-41b1-bb89-6f9d9db8e222" providerId="ADAL" clId="{36873543-04F2-48A9-9CB0-773EA81E0C49}" dt="2023-04-23T07:18:36.706" v="152" actId="1076"/>
          <ac:spMkLst>
            <pc:docMk/>
            <pc:sldMk cId="0" sldId="256"/>
            <ac:spMk id="7" creationId="{00000000-0000-0000-0000-000000000000}"/>
          </ac:spMkLst>
        </pc:spChg>
        <pc:spChg chg="mod">
          <ac:chgData name="Wang, Kenny" userId="ee569a8c-125d-41b1-bb89-6f9d9db8e222" providerId="ADAL" clId="{36873543-04F2-48A9-9CB0-773EA81E0C49}" dt="2023-04-23T07:18:30.593" v="149" actId="1076"/>
          <ac:spMkLst>
            <pc:docMk/>
            <pc:sldMk cId="0" sldId="256"/>
            <ac:spMk id="8" creationId="{00000000-0000-0000-0000-000000000000}"/>
          </ac:spMkLst>
        </pc:spChg>
        <pc:spChg chg="mod">
          <ac:chgData name="Wang, Kenny" userId="ee569a8c-125d-41b1-bb89-6f9d9db8e222" providerId="ADAL" clId="{36873543-04F2-48A9-9CB0-773EA81E0C49}" dt="2023-04-23T07:18:27.881" v="148" actId="1076"/>
          <ac:spMkLst>
            <pc:docMk/>
            <pc:sldMk cId="0" sldId="256"/>
            <ac:spMk id="9" creationId="{00000000-0000-0000-0000-000000000000}"/>
          </ac:spMkLst>
        </pc:spChg>
        <pc:spChg chg="mod">
          <ac:chgData name="Wang, Kenny" userId="ee569a8c-125d-41b1-bb89-6f9d9db8e222" providerId="ADAL" clId="{36873543-04F2-48A9-9CB0-773EA81E0C49}" dt="2023-04-23T07:18:34.433" v="151" actId="1076"/>
          <ac:spMkLst>
            <pc:docMk/>
            <pc:sldMk cId="0" sldId="256"/>
            <ac:spMk id="11" creationId="{00000000-0000-0000-0000-000000000000}"/>
          </ac:spMkLst>
        </pc:spChg>
        <pc:spChg chg="mod">
          <ac:chgData name="Wang, Kenny" userId="ee569a8c-125d-41b1-bb89-6f9d9db8e222" providerId="ADAL" clId="{36873543-04F2-48A9-9CB0-773EA81E0C49}" dt="2023-04-23T07:18:32.888" v="150" actId="1076"/>
          <ac:spMkLst>
            <pc:docMk/>
            <pc:sldMk cId="0" sldId="256"/>
            <ac:spMk id="12" creationId="{00000000-0000-0000-0000-000000000000}"/>
          </ac:spMkLst>
        </pc:spChg>
        <pc:picChg chg="del">
          <ac:chgData name="Wang, Kenny" userId="ee569a8c-125d-41b1-bb89-6f9d9db8e222" providerId="ADAL" clId="{36873543-04F2-48A9-9CB0-773EA81E0C49}" dt="2023-04-23T07:16:24.912" v="123" actId="478"/>
          <ac:picMkLst>
            <pc:docMk/>
            <pc:sldMk cId="0" sldId="256"/>
            <ac:picMk id="4" creationId="{00000000-0000-0000-0000-000000000000}"/>
          </ac:picMkLst>
        </pc:picChg>
        <pc:picChg chg="del mod">
          <ac:chgData name="Wang, Kenny" userId="ee569a8c-125d-41b1-bb89-6f9d9db8e222" providerId="ADAL" clId="{36873543-04F2-48A9-9CB0-773EA81E0C49}" dt="2023-04-23T07:17:18.942" v="134" actId="478"/>
          <ac:picMkLst>
            <pc:docMk/>
            <pc:sldMk cId="0" sldId="256"/>
            <ac:picMk id="6" creationId="{00000000-0000-0000-0000-000000000000}"/>
          </ac:picMkLst>
        </pc:picChg>
        <pc:picChg chg="mod">
          <ac:chgData name="Wang, Kenny" userId="ee569a8c-125d-41b1-bb89-6f9d9db8e222" providerId="ADAL" clId="{36873543-04F2-48A9-9CB0-773EA81E0C49}" dt="2023-04-23T07:18:27.881" v="148" actId="1076"/>
          <ac:picMkLst>
            <pc:docMk/>
            <pc:sldMk cId="0" sldId="256"/>
            <ac:picMk id="10" creationId="{00000000-0000-0000-0000-000000000000}"/>
          </ac:picMkLst>
        </pc:picChg>
        <pc:picChg chg="add mod modCrop">
          <ac:chgData name="Wang, Kenny" userId="ee569a8c-125d-41b1-bb89-6f9d9db8e222" providerId="ADAL" clId="{36873543-04F2-48A9-9CB0-773EA81E0C49}" dt="2023-04-23T07:16:54.449" v="132" actId="1076"/>
          <ac:picMkLst>
            <pc:docMk/>
            <pc:sldMk cId="0" sldId="256"/>
            <ac:picMk id="14" creationId="{32159B80-66BC-34F9-0CAC-49F2C05E3393}"/>
          </ac:picMkLst>
        </pc:picChg>
        <pc:picChg chg="add mod">
          <ac:chgData name="Wang, Kenny" userId="ee569a8c-125d-41b1-bb89-6f9d9db8e222" providerId="ADAL" clId="{36873543-04F2-48A9-9CB0-773EA81E0C49}" dt="2023-04-23T07:18:27.881" v="148" actId="1076"/>
          <ac:picMkLst>
            <pc:docMk/>
            <pc:sldMk cId="0" sldId="256"/>
            <ac:picMk id="16" creationId="{E9810EFE-E6E8-03EA-5C40-3CBB8375E271}"/>
          </ac:picMkLst>
        </pc:picChg>
      </pc:sldChg>
      <pc:sldChg chg="del modNotesTx">
        <pc:chgData name="Wang, Kenny" userId="ee569a8c-125d-41b1-bb89-6f9d9db8e222" providerId="ADAL" clId="{36873543-04F2-48A9-9CB0-773EA81E0C49}" dt="2023-04-23T07:17:42.619" v="139" actId="47"/>
        <pc:sldMkLst>
          <pc:docMk/>
          <pc:sldMk cId="2954627724" sldId="266"/>
        </pc:sldMkLst>
      </pc:sldChg>
      <pc:sldChg chg="del">
        <pc:chgData name="Wang, Kenny" userId="ee569a8c-125d-41b1-bb89-6f9d9db8e222" providerId="ADAL" clId="{36873543-04F2-48A9-9CB0-773EA81E0C49}" dt="2023-04-23T07:23:26.638" v="263" actId="47"/>
        <pc:sldMkLst>
          <pc:docMk/>
          <pc:sldMk cId="2793247852" sldId="275"/>
        </pc:sldMkLst>
      </pc:sldChg>
      <pc:sldChg chg="addSp delSp modSp add mod ord setBg modNotesTx">
        <pc:chgData name="Wang, Kenny" userId="ee569a8c-125d-41b1-bb89-6f9d9db8e222" providerId="ADAL" clId="{36873543-04F2-48A9-9CB0-773EA81E0C49}" dt="2023-04-23T07:23:16.205" v="262" actId="14100"/>
        <pc:sldMkLst>
          <pc:docMk/>
          <pc:sldMk cId="3974244127" sldId="276"/>
        </pc:sldMkLst>
        <pc:spChg chg="del mod">
          <ac:chgData name="Wang, Kenny" userId="ee569a8c-125d-41b1-bb89-6f9d9db8e222" providerId="ADAL" clId="{36873543-04F2-48A9-9CB0-773EA81E0C49}" dt="2023-04-23T07:22:38.234" v="244" actId="478"/>
          <ac:spMkLst>
            <pc:docMk/>
            <pc:sldMk cId="3974244127" sldId="276"/>
            <ac:spMk id="2" creationId="{00000000-0000-0000-0000-000000000000}"/>
          </ac:spMkLst>
        </pc:spChg>
        <pc:spChg chg="mod">
          <ac:chgData name="Wang, Kenny" userId="ee569a8c-125d-41b1-bb89-6f9d9db8e222" providerId="ADAL" clId="{36873543-04F2-48A9-9CB0-773EA81E0C49}" dt="2023-04-23T07:20:21.553" v="163" actId="6549"/>
          <ac:spMkLst>
            <pc:docMk/>
            <pc:sldMk cId="3974244127" sldId="276"/>
            <ac:spMk id="3" creationId="{00000000-0000-0000-0000-000000000000}"/>
          </ac:spMkLst>
        </pc:spChg>
        <pc:spChg chg="mod">
          <ac:chgData name="Wang, Kenny" userId="ee569a8c-125d-41b1-bb89-6f9d9db8e222" providerId="ADAL" clId="{36873543-04F2-48A9-9CB0-773EA81E0C49}" dt="2023-04-23T07:23:16.205" v="262" actId="14100"/>
          <ac:spMkLst>
            <pc:docMk/>
            <pc:sldMk cId="3974244127" sldId="276"/>
            <ac:spMk id="8" creationId="{00000000-0000-0000-0000-000000000000}"/>
          </ac:spMkLst>
        </pc:spChg>
        <pc:spChg chg="mod">
          <ac:chgData name="Wang, Kenny" userId="ee569a8c-125d-41b1-bb89-6f9d9db8e222" providerId="ADAL" clId="{36873543-04F2-48A9-9CB0-773EA81E0C49}" dt="2023-04-23T07:20:15.588" v="162" actId="20577"/>
          <ac:spMkLst>
            <pc:docMk/>
            <pc:sldMk cId="3974244127" sldId="276"/>
            <ac:spMk id="11" creationId="{00000000-0000-0000-0000-000000000000}"/>
          </ac:spMkLst>
        </pc:spChg>
        <pc:spChg chg="mod">
          <ac:chgData name="Wang, Kenny" userId="ee569a8c-125d-41b1-bb89-6f9d9db8e222" providerId="ADAL" clId="{36873543-04F2-48A9-9CB0-773EA81E0C49}" dt="2023-04-23T07:20:13.685" v="161"/>
          <ac:spMkLst>
            <pc:docMk/>
            <pc:sldMk cId="3974244127" sldId="276"/>
            <ac:spMk id="14" creationId="{00000000-0000-0000-0000-000000000000}"/>
          </ac:spMkLst>
        </pc:spChg>
        <pc:spChg chg="add del mod">
          <ac:chgData name="Wang, Kenny" userId="ee569a8c-125d-41b1-bb89-6f9d9db8e222" providerId="ADAL" clId="{36873543-04F2-48A9-9CB0-773EA81E0C49}" dt="2023-04-23T07:20:58.173" v="168" actId="478"/>
          <ac:spMkLst>
            <pc:docMk/>
            <pc:sldMk cId="3974244127" sldId="276"/>
            <ac:spMk id="17" creationId="{15C86B3B-309F-A0A1-8FDC-29BF916311D7}"/>
          </ac:spMkLst>
        </pc:spChg>
        <pc:spChg chg="add del mod">
          <ac:chgData name="Wang, Kenny" userId="ee569a8c-125d-41b1-bb89-6f9d9db8e222" providerId="ADAL" clId="{36873543-04F2-48A9-9CB0-773EA81E0C49}" dt="2023-04-23T07:23:01.755" v="260" actId="478"/>
          <ac:spMkLst>
            <pc:docMk/>
            <pc:sldMk cId="3974244127" sldId="276"/>
            <ac:spMk id="20" creationId="{E1F27648-8FD8-4DA6-4A6B-1393B11B1ED0}"/>
          </ac:spMkLst>
        </pc:spChg>
        <pc:spChg chg="add mod">
          <ac:chgData name="Wang, Kenny" userId="ee569a8c-125d-41b1-bb89-6f9d9db8e222" providerId="ADAL" clId="{36873543-04F2-48A9-9CB0-773EA81E0C49}" dt="2023-04-23T07:22:50.335" v="259" actId="1076"/>
          <ac:spMkLst>
            <pc:docMk/>
            <pc:sldMk cId="3974244127" sldId="276"/>
            <ac:spMk id="21" creationId="{A077ED30-10C8-4CFD-2418-928D855202E1}"/>
          </ac:spMkLst>
        </pc:spChg>
        <pc:picChg chg="del">
          <ac:chgData name="Wang, Kenny" userId="ee569a8c-125d-41b1-bb89-6f9d9db8e222" providerId="ADAL" clId="{36873543-04F2-48A9-9CB0-773EA81E0C49}" dt="2023-04-23T07:20:58.919" v="169" actId="478"/>
          <ac:picMkLst>
            <pc:docMk/>
            <pc:sldMk cId="3974244127" sldId="276"/>
            <ac:picMk id="5" creationId="{00000000-0000-0000-0000-000000000000}"/>
          </ac:picMkLst>
        </pc:picChg>
        <pc:picChg chg="mod">
          <ac:chgData name="Wang, Kenny" userId="ee569a8c-125d-41b1-bb89-6f9d9db8e222" providerId="ADAL" clId="{36873543-04F2-48A9-9CB0-773EA81E0C49}" dt="2023-04-23T07:23:11.566" v="261" actId="14100"/>
          <ac:picMkLst>
            <pc:docMk/>
            <pc:sldMk cId="3974244127" sldId="276"/>
            <ac:picMk id="6" creationId="{00000000-0000-0000-0000-000000000000}"/>
          </ac:picMkLst>
        </pc:picChg>
        <pc:picChg chg="mod">
          <ac:chgData name="Wang, Kenny" userId="ee569a8c-125d-41b1-bb89-6f9d9db8e222" providerId="ADAL" clId="{36873543-04F2-48A9-9CB0-773EA81E0C49}" dt="2023-04-23T07:22:19.085" v="239" actId="207"/>
          <ac:picMkLst>
            <pc:docMk/>
            <pc:sldMk cId="3974244127" sldId="276"/>
            <ac:picMk id="7" creationId="{00000000-0000-0000-0000-000000000000}"/>
          </ac:picMkLst>
        </pc:picChg>
        <pc:picChg chg="mod">
          <ac:chgData name="Wang, Kenny" userId="ee569a8c-125d-41b1-bb89-6f9d9db8e222" providerId="ADAL" clId="{36873543-04F2-48A9-9CB0-773EA81E0C49}" dt="2023-04-23T07:22:19.085" v="239" actId="207"/>
          <ac:picMkLst>
            <pc:docMk/>
            <pc:sldMk cId="3974244127" sldId="276"/>
            <ac:picMk id="10" creationId="{00000000-0000-0000-0000-000000000000}"/>
          </ac:picMkLst>
        </pc:picChg>
        <pc:picChg chg="mod">
          <ac:chgData name="Wang, Kenny" userId="ee569a8c-125d-41b1-bb89-6f9d9db8e222" providerId="ADAL" clId="{36873543-04F2-48A9-9CB0-773EA81E0C49}" dt="2023-04-23T07:22:19.085" v="239" actId="207"/>
          <ac:picMkLst>
            <pc:docMk/>
            <pc:sldMk cId="3974244127" sldId="276"/>
            <ac:picMk id="13" creationId="{00000000-0000-0000-0000-000000000000}"/>
          </ac:picMkLst>
        </pc:picChg>
        <pc:picChg chg="add del mod">
          <ac:chgData name="Wang, Kenny" userId="ee569a8c-125d-41b1-bb89-6f9d9db8e222" providerId="ADAL" clId="{36873543-04F2-48A9-9CB0-773EA81E0C49}" dt="2023-04-23T07:20:58.173" v="168" actId="478"/>
          <ac:picMkLst>
            <pc:docMk/>
            <pc:sldMk cId="3974244127" sldId="276"/>
            <ac:picMk id="16" creationId="{D0D7DE53-DE8F-59E9-C3AC-9DB21FB2A6CD}"/>
          </ac:picMkLst>
        </pc:picChg>
        <pc:picChg chg="add del mod modCrop">
          <ac:chgData name="Wang, Kenny" userId="ee569a8c-125d-41b1-bb89-6f9d9db8e222" providerId="ADAL" clId="{36873543-04F2-48A9-9CB0-773EA81E0C49}" dt="2023-04-23T07:21:21.808" v="175" actId="14100"/>
          <ac:picMkLst>
            <pc:docMk/>
            <pc:sldMk cId="3974244127" sldId="276"/>
            <ac:picMk id="19" creationId="{7F838488-71C1-2923-8EB8-B44571BD8A97}"/>
          </ac:picMkLst>
        </pc:picChg>
      </pc:sldChg>
      <pc:sldMasterChg chg="add addSldLayout">
        <pc:chgData name="Wang, Kenny" userId="ee569a8c-125d-41b1-bb89-6f9d9db8e222" providerId="ADAL" clId="{36873543-04F2-48A9-9CB0-773EA81E0C49}" dt="2023-04-23T07:12:28.371" v="0"/>
        <pc:sldMasterMkLst>
          <pc:docMk/>
          <pc:sldMasterMk cId="0" sldId="2147483648"/>
        </pc:sldMasterMkLst>
        <pc:sldLayoutChg chg="add">
          <pc:chgData name="Wang, Kenny" userId="ee569a8c-125d-41b1-bb89-6f9d9db8e222" providerId="ADAL" clId="{36873543-04F2-48A9-9CB0-773EA81E0C49}" dt="2023-04-23T07:12:28.371" v="0"/>
          <pc:sldLayoutMkLst>
            <pc:docMk/>
            <pc:sldMasterMk cId="0" sldId="2147483648"/>
            <pc:sldLayoutMk cId="0" sldId="2147483649"/>
          </pc:sldLayoutMkLst>
        </pc:sldLayoutChg>
      </pc:sldMasterChg>
    </pc:docChg>
  </pc:docChgLst>
  <pc:docChgLst>
    <pc:chgData name="Patterson, Brody" userId="S::bapatter@marshall.usc.edu::b2e8255c-988c-40fd-8d07-239910e41263" providerId="AD" clId="Web-{91C8B19E-D395-B751-75D4-DE9E8713524E}"/>
    <pc:docChg chg="modSld">
      <pc:chgData name="Patterson, Brody" userId="S::bapatter@marshall.usc.edu::b2e8255c-988c-40fd-8d07-239910e41263" providerId="AD" clId="Web-{91C8B19E-D395-B751-75D4-DE9E8713524E}" dt="2023-04-25T06:41:51.907" v="1467" actId="20577"/>
      <pc:docMkLst>
        <pc:docMk/>
      </pc:docMkLst>
      <pc:sldChg chg="modSp">
        <pc:chgData name="Patterson, Brody" userId="S::bapatter@marshall.usc.edu::b2e8255c-988c-40fd-8d07-239910e41263" providerId="AD" clId="Web-{91C8B19E-D395-B751-75D4-DE9E8713524E}" dt="2023-04-25T06:09:53.838" v="133" actId="20577"/>
        <pc:sldMkLst>
          <pc:docMk/>
          <pc:sldMk cId="0" sldId="256"/>
        </pc:sldMkLst>
        <pc:spChg chg="mod">
          <ac:chgData name="Patterson, Brody" userId="S::bapatter@marshall.usc.edu::b2e8255c-988c-40fd-8d07-239910e41263" providerId="AD" clId="Web-{91C8B19E-D395-B751-75D4-DE9E8713524E}" dt="2023-04-25T06:09:27.947" v="101" actId="20577"/>
          <ac:spMkLst>
            <pc:docMk/>
            <pc:sldMk cId="0" sldId="256"/>
            <ac:spMk id="8" creationId="{00000000-0000-0000-0000-000000000000}"/>
          </ac:spMkLst>
        </pc:spChg>
        <pc:spChg chg="mod">
          <ac:chgData name="Patterson, Brody" userId="S::bapatter@marshall.usc.edu::b2e8255c-988c-40fd-8d07-239910e41263" providerId="AD" clId="Web-{91C8B19E-D395-B751-75D4-DE9E8713524E}" dt="2023-04-25T06:09:53.838" v="133" actId="20577"/>
          <ac:spMkLst>
            <pc:docMk/>
            <pc:sldMk cId="0" sldId="256"/>
            <ac:spMk id="12" creationId="{00000000-0000-0000-0000-000000000000}"/>
          </ac:spMkLst>
        </pc:spChg>
      </pc:sldChg>
      <pc:sldChg chg="modSp">
        <pc:chgData name="Patterson, Brody" userId="S::bapatter@marshall.usc.edu::b2e8255c-988c-40fd-8d07-239910e41263" providerId="AD" clId="Web-{91C8B19E-D395-B751-75D4-DE9E8713524E}" dt="2023-04-25T06:41:30.798" v="1461" actId="1076"/>
        <pc:sldMkLst>
          <pc:docMk/>
          <pc:sldMk cId="1720050830" sldId="277"/>
        </pc:sldMkLst>
        <pc:spChg chg="mod">
          <ac:chgData name="Patterson, Brody" userId="S::bapatter@marshall.usc.edu::b2e8255c-988c-40fd-8d07-239910e41263" providerId="AD" clId="Web-{91C8B19E-D395-B751-75D4-DE9E8713524E}" dt="2023-04-25T06:41:15.344" v="1457" actId="20577"/>
          <ac:spMkLst>
            <pc:docMk/>
            <pc:sldMk cId="1720050830" sldId="277"/>
            <ac:spMk id="2" creationId="{2DEE72E5-EDC9-0648-4AFF-7BC295ADD49C}"/>
          </ac:spMkLst>
        </pc:spChg>
        <pc:spChg chg="mod">
          <ac:chgData name="Patterson, Brody" userId="S::bapatter@marshall.usc.edu::b2e8255c-988c-40fd-8d07-239910e41263" providerId="AD" clId="Web-{91C8B19E-D395-B751-75D4-DE9E8713524E}" dt="2023-04-25T06:40:55.047" v="1450" actId="20577"/>
          <ac:spMkLst>
            <pc:docMk/>
            <pc:sldMk cId="1720050830" sldId="277"/>
            <ac:spMk id="3" creationId="{64F80A8A-BD02-EC4D-54E2-51301250D7CD}"/>
          </ac:spMkLst>
        </pc:spChg>
        <pc:spChg chg="mod">
          <ac:chgData name="Patterson, Brody" userId="S::bapatter@marshall.usc.edu::b2e8255c-988c-40fd-8d07-239910e41263" providerId="AD" clId="Web-{91C8B19E-D395-B751-75D4-DE9E8713524E}" dt="2023-04-25T06:40:47.687" v="1449" actId="20577"/>
          <ac:spMkLst>
            <pc:docMk/>
            <pc:sldMk cId="1720050830" sldId="277"/>
            <ac:spMk id="4" creationId="{62C4409F-583F-C524-6C7F-2B6850C59029}"/>
          </ac:spMkLst>
        </pc:spChg>
        <pc:spChg chg="mod">
          <ac:chgData name="Patterson, Brody" userId="S::bapatter@marshall.usc.edu::b2e8255c-988c-40fd-8d07-239910e41263" providerId="AD" clId="Web-{91C8B19E-D395-B751-75D4-DE9E8713524E}" dt="2023-04-25T06:10:42.261" v="140" actId="1076"/>
          <ac:spMkLst>
            <pc:docMk/>
            <pc:sldMk cId="1720050830" sldId="277"/>
            <ac:spMk id="5" creationId="{24346911-BCC7-C7AE-0A3D-06CBD0569405}"/>
          </ac:spMkLst>
        </pc:spChg>
        <pc:spChg chg="mod">
          <ac:chgData name="Patterson, Brody" userId="S::bapatter@marshall.usc.edu::b2e8255c-988c-40fd-8d07-239910e41263" providerId="AD" clId="Web-{91C8B19E-D395-B751-75D4-DE9E8713524E}" dt="2023-04-25T06:40:58.469" v="1451" actId="20577"/>
          <ac:spMkLst>
            <pc:docMk/>
            <pc:sldMk cId="1720050830" sldId="277"/>
            <ac:spMk id="6" creationId="{6DC1BF6B-7A33-4F64-7213-623C1505F239}"/>
          </ac:spMkLst>
        </pc:spChg>
        <pc:spChg chg="mod">
          <ac:chgData name="Patterson, Brody" userId="S::bapatter@marshall.usc.edu::b2e8255c-988c-40fd-8d07-239910e41263" providerId="AD" clId="Web-{91C8B19E-D395-B751-75D4-DE9E8713524E}" dt="2023-04-25T06:40:24.578" v="1436" actId="20577"/>
          <ac:spMkLst>
            <pc:docMk/>
            <pc:sldMk cId="1720050830" sldId="277"/>
            <ac:spMk id="7" creationId="{9849EECC-FC52-233F-7632-CCC35DBD0B06}"/>
          </ac:spMkLst>
        </pc:spChg>
        <pc:spChg chg="mod">
          <ac:chgData name="Patterson, Brody" userId="S::bapatter@marshall.usc.edu::b2e8255c-988c-40fd-8d07-239910e41263" providerId="AD" clId="Web-{91C8B19E-D395-B751-75D4-DE9E8713524E}" dt="2023-04-25T06:41:01.266" v="1453" actId="20577"/>
          <ac:spMkLst>
            <pc:docMk/>
            <pc:sldMk cId="1720050830" sldId="277"/>
            <ac:spMk id="8" creationId="{590565A9-9871-87D5-2AAA-C22A342E106F}"/>
          </ac:spMkLst>
        </pc:spChg>
        <pc:spChg chg="mod">
          <ac:chgData name="Patterson, Brody" userId="S::bapatter@marshall.usc.edu::b2e8255c-988c-40fd-8d07-239910e41263" providerId="AD" clId="Web-{91C8B19E-D395-B751-75D4-DE9E8713524E}" dt="2023-04-25T06:41:18.813" v="1458" actId="20577"/>
          <ac:spMkLst>
            <pc:docMk/>
            <pc:sldMk cId="1720050830" sldId="277"/>
            <ac:spMk id="10" creationId="{09920BB1-2D1B-9333-7F47-E16145DD02E2}"/>
          </ac:spMkLst>
        </pc:spChg>
        <pc:spChg chg="mod">
          <ac:chgData name="Patterson, Brody" userId="S::bapatter@marshall.usc.edu::b2e8255c-988c-40fd-8d07-239910e41263" providerId="AD" clId="Web-{91C8B19E-D395-B751-75D4-DE9E8713524E}" dt="2023-04-25T06:41:30.798" v="1461" actId="1076"/>
          <ac:spMkLst>
            <pc:docMk/>
            <pc:sldMk cId="1720050830" sldId="277"/>
            <ac:spMk id="11" creationId="{9494072D-BB10-9432-DCD2-F2D9207A1D7E}"/>
          </ac:spMkLst>
        </pc:spChg>
        <pc:spChg chg="mod">
          <ac:chgData name="Patterson, Brody" userId="S::bapatter@marshall.usc.edu::b2e8255c-988c-40fd-8d07-239910e41263" providerId="AD" clId="Web-{91C8B19E-D395-B751-75D4-DE9E8713524E}" dt="2023-04-25T06:41:23.516" v="1460" actId="20577"/>
          <ac:spMkLst>
            <pc:docMk/>
            <pc:sldMk cId="1720050830" sldId="277"/>
            <ac:spMk id="12" creationId="{CA2F366A-0683-A151-58A8-AFE21B97CC26}"/>
          </ac:spMkLst>
        </pc:spChg>
        <pc:spChg chg="mod">
          <ac:chgData name="Patterson, Brody" userId="S::bapatter@marshall.usc.edu::b2e8255c-988c-40fd-8d07-239910e41263" providerId="AD" clId="Web-{91C8B19E-D395-B751-75D4-DE9E8713524E}" dt="2023-04-25T06:05:28.833" v="42" actId="1076"/>
          <ac:spMkLst>
            <pc:docMk/>
            <pc:sldMk cId="1720050830" sldId="277"/>
            <ac:spMk id="13" creationId="{E76B567B-E491-AFBB-9F71-48C52B47E10A}"/>
          </ac:spMkLst>
        </pc:spChg>
      </pc:sldChg>
      <pc:sldChg chg="addSp delSp modSp">
        <pc:chgData name="Patterson, Brody" userId="S::bapatter@marshall.usc.edu::b2e8255c-988c-40fd-8d07-239910e41263" providerId="AD" clId="Web-{91C8B19E-D395-B751-75D4-DE9E8713524E}" dt="2023-04-25T06:39:53.483" v="1435"/>
        <pc:sldMkLst>
          <pc:docMk/>
          <pc:sldMk cId="730696970" sldId="278"/>
        </pc:sldMkLst>
        <pc:spChg chg="add del mod">
          <ac:chgData name="Patterson, Brody" userId="S::bapatter@marshall.usc.edu::b2e8255c-988c-40fd-8d07-239910e41263" providerId="AD" clId="Web-{91C8B19E-D395-B751-75D4-DE9E8713524E}" dt="2023-04-25T06:39:53.483" v="1435"/>
          <ac:spMkLst>
            <pc:docMk/>
            <pc:sldMk cId="730696970" sldId="278"/>
            <ac:spMk id="2" creationId="{4A5C1476-BD74-3D5A-68D1-BA5C1E31EF93}"/>
          </ac:spMkLst>
        </pc:spChg>
        <pc:spChg chg="mod">
          <ac:chgData name="Patterson, Brody" userId="S::bapatter@marshall.usc.edu::b2e8255c-988c-40fd-8d07-239910e41263" providerId="AD" clId="Web-{91C8B19E-D395-B751-75D4-DE9E8713524E}" dt="2023-04-25T06:39:22.233" v="1427" actId="1076"/>
          <ac:spMkLst>
            <pc:docMk/>
            <pc:sldMk cId="730696970" sldId="278"/>
            <ac:spMk id="4" creationId="{CFE72EC3-2EFE-6C51-2387-488DD36DD001}"/>
          </ac:spMkLst>
        </pc:spChg>
        <pc:spChg chg="mod">
          <ac:chgData name="Patterson, Brody" userId="S::bapatter@marshall.usc.edu::b2e8255c-988c-40fd-8d07-239910e41263" providerId="AD" clId="Web-{91C8B19E-D395-B751-75D4-DE9E8713524E}" dt="2023-04-25T06:39:22.201" v="1425" actId="1076"/>
          <ac:spMkLst>
            <pc:docMk/>
            <pc:sldMk cId="730696970" sldId="278"/>
            <ac:spMk id="5" creationId="{24346911-BCC7-C7AE-0A3D-06CBD0569405}"/>
          </ac:spMkLst>
        </pc:spChg>
        <pc:spChg chg="mod">
          <ac:chgData name="Patterson, Brody" userId="S::bapatter@marshall.usc.edu::b2e8255c-988c-40fd-8d07-239910e41263" providerId="AD" clId="Web-{91C8B19E-D395-B751-75D4-DE9E8713524E}" dt="2023-04-25T06:39:22.264" v="1429" actId="1076"/>
          <ac:spMkLst>
            <pc:docMk/>
            <pc:sldMk cId="730696970" sldId="278"/>
            <ac:spMk id="6" creationId="{3A524226-5D7B-255B-8A20-014B1C0D69C4}"/>
          </ac:spMkLst>
        </pc:spChg>
        <pc:cxnChg chg="add mod">
          <ac:chgData name="Patterson, Brody" userId="S::bapatter@marshall.usc.edu::b2e8255c-988c-40fd-8d07-239910e41263" providerId="AD" clId="Web-{91C8B19E-D395-B751-75D4-DE9E8713524E}" dt="2023-04-25T06:39:22.233" v="1428" actId="1076"/>
          <ac:cxnSpMkLst>
            <pc:docMk/>
            <pc:sldMk cId="730696970" sldId="278"/>
            <ac:cxnSpMk id="3" creationId="{DB3E5245-63A2-057E-AA97-40259942D16E}"/>
          </ac:cxnSpMkLst>
        </pc:cxnChg>
      </pc:sldChg>
      <pc:sldChg chg="modSp">
        <pc:chgData name="Patterson, Brody" userId="S::bapatter@marshall.usc.edu::b2e8255c-988c-40fd-8d07-239910e41263" providerId="AD" clId="Web-{91C8B19E-D395-B751-75D4-DE9E8713524E}" dt="2023-04-25T06:20:16.134" v="491" actId="1076"/>
        <pc:sldMkLst>
          <pc:docMk/>
          <pc:sldMk cId="1627109804" sldId="279"/>
        </pc:sldMkLst>
        <pc:spChg chg="mod">
          <ac:chgData name="Patterson, Brody" userId="S::bapatter@marshall.usc.edu::b2e8255c-988c-40fd-8d07-239910e41263" providerId="AD" clId="Web-{91C8B19E-D395-B751-75D4-DE9E8713524E}" dt="2023-04-25T06:20:16.134" v="491" actId="1076"/>
          <ac:spMkLst>
            <pc:docMk/>
            <pc:sldMk cId="1627109804" sldId="279"/>
            <ac:spMk id="2" creationId="{8AB6E3E9-FF99-BC81-FFC2-19C7F2124627}"/>
          </ac:spMkLst>
        </pc:spChg>
        <pc:spChg chg="mod">
          <ac:chgData name="Patterson, Brody" userId="S::bapatter@marshall.usc.edu::b2e8255c-988c-40fd-8d07-239910e41263" providerId="AD" clId="Web-{91C8B19E-D395-B751-75D4-DE9E8713524E}" dt="2023-04-25T06:10:34.683" v="137" actId="1076"/>
          <ac:spMkLst>
            <pc:docMk/>
            <pc:sldMk cId="1627109804" sldId="279"/>
            <ac:spMk id="5" creationId="{24346911-BCC7-C7AE-0A3D-06CBD0569405}"/>
          </ac:spMkLst>
        </pc:spChg>
        <pc:picChg chg="mod">
          <ac:chgData name="Patterson, Brody" userId="S::bapatter@marshall.usc.edu::b2e8255c-988c-40fd-8d07-239910e41263" providerId="AD" clId="Web-{91C8B19E-D395-B751-75D4-DE9E8713524E}" dt="2023-04-25T06:20:11.446" v="490" actId="1076"/>
          <ac:picMkLst>
            <pc:docMk/>
            <pc:sldMk cId="1627109804" sldId="279"/>
            <ac:picMk id="4" creationId="{AD4EDBCC-26B1-5107-8A5A-F9B5725459EF}"/>
          </ac:picMkLst>
        </pc:picChg>
      </pc:sldChg>
      <pc:sldChg chg="modSp">
        <pc:chgData name="Patterson, Brody" userId="S::bapatter@marshall.usc.edu::b2e8255c-988c-40fd-8d07-239910e41263" providerId="AD" clId="Web-{91C8B19E-D395-B751-75D4-DE9E8713524E}" dt="2023-04-25T06:21:01.753" v="492" actId="14100"/>
        <pc:sldMkLst>
          <pc:docMk/>
          <pc:sldMk cId="3312349093" sldId="280"/>
        </pc:sldMkLst>
        <pc:spChg chg="mod">
          <ac:chgData name="Patterson, Brody" userId="S::bapatter@marshall.usc.edu::b2e8255c-988c-40fd-8d07-239910e41263" providerId="AD" clId="Web-{91C8B19E-D395-B751-75D4-DE9E8713524E}" dt="2023-04-25T06:19:50.915" v="482" actId="1076"/>
          <ac:spMkLst>
            <pc:docMk/>
            <pc:sldMk cId="3312349093" sldId="280"/>
            <ac:spMk id="3" creationId="{5D307072-4702-30B7-682A-5C1C6001B8CB}"/>
          </ac:spMkLst>
        </pc:spChg>
        <pc:spChg chg="mod">
          <ac:chgData name="Patterson, Brody" userId="S::bapatter@marshall.usc.edu::b2e8255c-988c-40fd-8d07-239910e41263" providerId="AD" clId="Web-{91C8B19E-D395-B751-75D4-DE9E8713524E}" dt="2023-04-25T06:10:29.370" v="136" actId="1076"/>
          <ac:spMkLst>
            <pc:docMk/>
            <pc:sldMk cId="3312349093" sldId="280"/>
            <ac:spMk id="5" creationId="{24346911-BCC7-C7AE-0A3D-06CBD0569405}"/>
          </ac:spMkLst>
        </pc:spChg>
        <pc:picChg chg="mod">
          <ac:chgData name="Patterson, Brody" userId="S::bapatter@marshall.usc.edu::b2e8255c-988c-40fd-8d07-239910e41263" providerId="AD" clId="Web-{91C8B19E-D395-B751-75D4-DE9E8713524E}" dt="2023-04-25T06:21:01.753" v="492" actId="14100"/>
          <ac:picMkLst>
            <pc:docMk/>
            <pc:sldMk cId="3312349093" sldId="280"/>
            <ac:picMk id="2" creationId="{FF76BEA8-7F9B-A0E0-B539-5048312BAD50}"/>
          </ac:picMkLst>
        </pc:picChg>
      </pc:sldChg>
      <pc:sldChg chg="modSp">
        <pc:chgData name="Patterson, Brody" userId="S::bapatter@marshall.usc.edu::b2e8255c-988c-40fd-8d07-239910e41263" providerId="AD" clId="Web-{91C8B19E-D395-B751-75D4-DE9E8713524E}" dt="2023-04-25T06:41:51.907" v="1467" actId="20577"/>
        <pc:sldMkLst>
          <pc:docMk/>
          <pc:sldMk cId="3064511970" sldId="282"/>
        </pc:sldMkLst>
        <pc:spChg chg="mod">
          <ac:chgData name="Patterson, Brody" userId="S::bapatter@marshall.usc.edu::b2e8255c-988c-40fd-8d07-239910e41263" providerId="AD" clId="Web-{91C8B19E-D395-B751-75D4-DE9E8713524E}" dt="2023-04-25T06:41:47.173" v="1464" actId="20577"/>
          <ac:spMkLst>
            <pc:docMk/>
            <pc:sldMk cId="3064511970" sldId="282"/>
            <ac:spMk id="3" creationId="{64F80A8A-BD02-EC4D-54E2-51301250D7CD}"/>
          </ac:spMkLst>
        </pc:spChg>
        <pc:spChg chg="mod">
          <ac:chgData name="Patterson, Brody" userId="S::bapatter@marshall.usc.edu::b2e8255c-988c-40fd-8d07-239910e41263" providerId="AD" clId="Web-{91C8B19E-D395-B751-75D4-DE9E8713524E}" dt="2023-04-25T06:08:56.837" v="97" actId="1076"/>
          <ac:spMkLst>
            <pc:docMk/>
            <pc:sldMk cId="3064511970" sldId="282"/>
            <ac:spMk id="4" creationId="{62C4409F-583F-C524-6C7F-2B6850C59029}"/>
          </ac:spMkLst>
        </pc:spChg>
        <pc:spChg chg="mod">
          <ac:chgData name="Patterson, Brody" userId="S::bapatter@marshall.usc.edu::b2e8255c-988c-40fd-8d07-239910e41263" providerId="AD" clId="Web-{91C8B19E-D395-B751-75D4-DE9E8713524E}" dt="2023-04-25T06:10:17.870" v="135" actId="20577"/>
          <ac:spMkLst>
            <pc:docMk/>
            <pc:sldMk cId="3064511970" sldId="282"/>
            <ac:spMk id="5" creationId="{24346911-BCC7-C7AE-0A3D-06CBD0569405}"/>
          </ac:spMkLst>
        </pc:spChg>
        <pc:spChg chg="mod">
          <ac:chgData name="Patterson, Brody" userId="S::bapatter@marshall.usc.edu::b2e8255c-988c-40fd-8d07-239910e41263" providerId="AD" clId="Web-{91C8B19E-D395-B751-75D4-DE9E8713524E}" dt="2023-04-25T06:41:40.657" v="1462" actId="20577"/>
          <ac:spMkLst>
            <pc:docMk/>
            <pc:sldMk cId="3064511970" sldId="282"/>
            <ac:spMk id="6" creationId="{6DC1BF6B-7A33-4F64-7213-623C1505F239}"/>
          </ac:spMkLst>
        </pc:spChg>
        <pc:spChg chg="mod">
          <ac:chgData name="Patterson, Brody" userId="S::bapatter@marshall.usc.edu::b2e8255c-988c-40fd-8d07-239910e41263" providerId="AD" clId="Web-{91C8B19E-D395-B751-75D4-DE9E8713524E}" dt="2023-04-25T06:08:56.728" v="90" actId="1076"/>
          <ac:spMkLst>
            <pc:docMk/>
            <pc:sldMk cId="3064511970" sldId="282"/>
            <ac:spMk id="7" creationId="{9849EECC-FC52-233F-7632-CCC35DBD0B06}"/>
          </ac:spMkLst>
        </pc:spChg>
        <pc:spChg chg="mod">
          <ac:chgData name="Patterson, Brody" userId="S::bapatter@marshall.usc.edu::b2e8255c-988c-40fd-8d07-239910e41263" providerId="AD" clId="Web-{91C8B19E-D395-B751-75D4-DE9E8713524E}" dt="2023-04-25T06:41:44.267" v="1463" actId="20577"/>
          <ac:spMkLst>
            <pc:docMk/>
            <pc:sldMk cId="3064511970" sldId="282"/>
            <ac:spMk id="8" creationId="{590565A9-9871-87D5-2AAA-C22A342E106F}"/>
          </ac:spMkLst>
        </pc:spChg>
        <pc:spChg chg="mod">
          <ac:chgData name="Patterson, Brody" userId="S::bapatter@marshall.usc.edu::b2e8255c-988c-40fd-8d07-239910e41263" providerId="AD" clId="Web-{91C8B19E-D395-B751-75D4-DE9E8713524E}" dt="2023-04-25T06:08:56.822" v="96" actId="1076"/>
          <ac:spMkLst>
            <pc:docMk/>
            <pc:sldMk cId="3064511970" sldId="282"/>
            <ac:spMk id="9" creationId="{B07A40B3-2F44-44BB-C150-2BA836B43B1A}"/>
          </ac:spMkLst>
        </pc:spChg>
        <pc:spChg chg="mod">
          <ac:chgData name="Patterson, Brody" userId="S::bapatter@marshall.usc.edu::b2e8255c-988c-40fd-8d07-239910e41263" providerId="AD" clId="Web-{91C8B19E-D395-B751-75D4-DE9E8713524E}" dt="2023-04-25T06:41:49.673" v="1466" actId="20577"/>
          <ac:spMkLst>
            <pc:docMk/>
            <pc:sldMk cId="3064511970" sldId="282"/>
            <ac:spMk id="10" creationId="{09920BB1-2D1B-9333-7F47-E16145DD02E2}"/>
          </ac:spMkLst>
        </pc:spChg>
        <pc:spChg chg="mod">
          <ac:chgData name="Patterson, Brody" userId="S::bapatter@marshall.usc.edu::b2e8255c-988c-40fd-8d07-239910e41263" providerId="AD" clId="Web-{91C8B19E-D395-B751-75D4-DE9E8713524E}" dt="2023-04-25T06:08:56.743" v="91" actId="1076"/>
          <ac:spMkLst>
            <pc:docMk/>
            <pc:sldMk cId="3064511970" sldId="282"/>
            <ac:spMk id="11" creationId="{9494072D-BB10-9432-DCD2-F2D9207A1D7E}"/>
          </ac:spMkLst>
        </pc:spChg>
        <pc:spChg chg="mod">
          <ac:chgData name="Patterson, Brody" userId="S::bapatter@marshall.usc.edu::b2e8255c-988c-40fd-8d07-239910e41263" providerId="AD" clId="Web-{91C8B19E-D395-B751-75D4-DE9E8713524E}" dt="2023-04-25T06:41:51.907" v="1467" actId="20577"/>
          <ac:spMkLst>
            <pc:docMk/>
            <pc:sldMk cId="3064511970" sldId="282"/>
            <ac:spMk id="12" creationId="{CA2F366A-0683-A151-58A8-AFE21B97CC26}"/>
          </ac:spMkLst>
        </pc:spChg>
        <pc:spChg chg="mod">
          <ac:chgData name="Patterson, Brody" userId="S::bapatter@marshall.usc.edu::b2e8255c-988c-40fd-8d07-239910e41263" providerId="AD" clId="Web-{91C8B19E-D395-B751-75D4-DE9E8713524E}" dt="2023-04-25T06:08:56.775" v="93" actId="1076"/>
          <ac:spMkLst>
            <pc:docMk/>
            <pc:sldMk cId="3064511970" sldId="282"/>
            <ac:spMk id="13" creationId="{E76B567B-E491-AFBB-9F71-48C52B47E10A}"/>
          </ac:spMkLst>
        </pc:spChg>
      </pc:sldChg>
    </pc:docChg>
  </pc:docChgLst>
  <pc:docChgLst>
    <pc:chgData name="Patterson, Brody" userId="S::bapatter@marshall.usc.edu::b2e8255c-988c-40fd-8d07-239910e41263" providerId="AD" clId="Web-{B252101A-0BF1-49FD-83DD-B257E9C8F87E}"/>
    <pc:docChg chg="modSld">
      <pc:chgData name="Patterson, Brody" userId="S::bapatter@marshall.usc.edu::b2e8255c-988c-40fd-8d07-239910e41263" providerId="AD" clId="Web-{B252101A-0BF1-49FD-83DD-B257E9C8F87E}" dt="2023-04-24T20:44:43.247" v="401" actId="1076"/>
      <pc:docMkLst>
        <pc:docMk/>
      </pc:docMkLst>
      <pc:sldChg chg="addSp delSp modSp">
        <pc:chgData name="Patterson, Brody" userId="S::bapatter@marshall.usc.edu::b2e8255c-988c-40fd-8d07-239910e41263" providerId="AD" clId="Web-{B252101A-0BF1-49FD-83DD-B257E9C8F87E}" dt="2023-04-24T20:36:37.858" v="394" actId="20577"/>
        <pc:sldMkLst>
          <pc:docMk/>
          <pc:sldMk cId="1720050830" sldId="277"/>
        </pc:sldMkLst>
        <pc:spChg chg="add mod">
          <ac:chgData name="Patterson, Brody" userId="S::bapatter@marshall.usc.edu::b2e8255c-988c-40fd-8d07-239910e41263" providerId="AD" clId="Web-{B252101A-0BF1-49FD-83DD-B257E9C8F87E}" dt="2023-04-24T20:28:19.140" v="142" actId="20577"/>
          <ac:spMkLst>
            <pc:docMk/>
            <pc:sldMk cId="1720050830" sldId="277"/>
            <ac:spMk id="2" creationId="{2DEE72E5-EDC9-0648-4AFF-7BC295ADD49C}"/>
          </ac:spMkLst>
        </pc:spChg>
        <pc:spChg chg="mod">
          <ac:chgData name="Patterson, Brody" userId="S::bapatter@marshall.usc.edu::b2e8255c-988c-40fd-8d07-239910e41263" providerId="AD" clId="Web-{B252101A-0BF1-49FD-83DD-B257E9C8F87E}" dt="2023-04-24T20:27:02.075" v="90" actId="1076"/>
          <ac:spMkLst>
            <pc:docMk/>
            <pc:sldMk cId="1720050830" sldId="277"/>
            <ac:spMk id="3" creationId="{64F80A8A-BD02-EC4D-54E2-51301250D7CD}"/>
          </ac:spMkLst>
        </pc:spChg>
        <pc:spChg chg="mod">
          <ac:chgData name="Patterson, Brody" userId="S::bapatter@marshall.usc.edu::b2e8255c-988c-40fd-8d07-239910e41263" providerId="AD" clId="Web-{B252101A-0BF1-49FD-83DD-B257E9C8F87E}" dt="2023-04-24T20:25:31.307" v="32" actId="20577"/>
          <ac:spMkLst>
            <pc:docMk/>
            <pc:sldMk cId="1720050830" sldId="277"/>
            <ac:spMk id="4" creationId="{62C4409F-583F-C524-6C7F-2B6850C59029}"/>
          </ac:spMkLst>
        </pc:spChg>
        <pc:spChg chg="mod">
          <ac:chgData name="Patterson, Brody" userId="S::bapatter@marshall.usc.edu::b2e8255c-988c-40fd-8d07-239910e41263" providerId="AD" clId="Web-{B252101A-0BF1-49FD-83DD-B257E9C8F87E}" dt="2023-04-24T20:26:51.637" v="88" actId="1076"/>
          <ac:spMkLst>
            <pc:docMk/>
            <pc:sldMk cId="1720050830" sldId="277"/>
            <ac:spMk id="6" creationId="{6DC1BF6B-7A33-4F64-7213-623C1505F239}"/>
          </ac:spMkLst>
        </pc:spChg>
        <pc:spChg chg="mod">
          <ac:chgData name="Patterson, Brody" userId="S::bapatter@marshall.usc.edu::b2e8255c-988c-40fd-8d07-239910e41263" providerId="AD" clId="Web-{B252101A-0BF1-49FD-83DD-B257E9C8F87E}" dt="2023-04-24T20:26:55.575" v="89" actId="1076"/>
          <ac:spMkLst>
            <pc:docMk/>
            <pc:sldMk cId="1720050830" sldId="277"/>
            <ac:spMk id="7" creationId="{9849EECC-FC52-233F-7632-CCC35DBD0B06}"/>
          </ac:spMkLst>
        </pc:spChg>
        <pc:spChg chg="mod">
          <ac:chgData name="Patterson, Brody" userId="S::bapatter@marshall.usc.edu::b2e8255c-988c-40fd-8d07-239910e41263" providerId="AD" clId="Web-{B252101A-0BF1-49FD-83DD-B257E9C8F87E}" dt="2023-04-24T20:27:10.622" v="93" actId="1076"/>
          <ac:spMkLst>
            <pc:docMk/>
            <pc:sldMk cId="1720050830" sldId="277"/>
            <ac:spMk id="8" creationId="{590565A9-9871-87D5-2AAA-C22A342E106F}"/>
          </ac:spMkLst>
        </pc:spChg>
        <pc:spChg chg="del">
          <ac:chgData name="Patterson, Brody" userId="S::bapatter@marshall.usc.edu::b2e8255c-988c-40fd-8d07-239910e41263" providerId="AD" clId="Web-{B252101A-0BF1-49FD-83DD-B257E9C8F87E}" dt="2023-04-24T20:27:38.998" v="101"/>
          <ac:spMkLst>
            <pc:docMk/>
            <pc:sldMk cId="1720050830" sldId="277"/>
            <ac:spMk id="9" creationId="{B07A40B3-2F44-44BB-C150-2BA836B43B1A}"/>
          </ac:spMkLst>
        </pc:spChg>
        <pc:spChg chg="mod">
          <ac:chgData name="Patterson, Brody" userId="S::bapatter@marshall.usc.edu::b2e8255c-988c-40fd-8d07-239910e41263" providerId="AD" clId="Web-{B252101A-0BF1-49FD-83DD-B257E9C8F87E}" dt="2023-04-24T20:36:37.858" v="394" actId="20577"/>
          <ac:spMkLst>
            <pc:docMk/>
            <pc:sldMk cId="1720050830" sldId="277"/>
            <ac:spMk id="10" creationId="{09920BB1-2D1B-9333-7F47-E16145DD02E2}"/>
          </ac:spMkLst>
        </pc:spChg>
        <pc:spChg chg="mod">
          <ac:chgData name="Patterson, Brody" userId="S::bapatter@marshall.usc.edu::b2e8255c-988c-40fd-8d07-239910e41263" providerId="AD" clId="Web-{B252101A-0BF1-49FD-83DD-B257E9C8F87E}" dt="2023-04-24T20:31:11.051" v="291" actId="1076"/>
          <ac:spMkLst>
            <pc:docMk/>
            <pc:sldMk cId="1720050830" sldId="277"/>
            <ac:spMk id="11" creationId="{9494072D-BB10-9432-DCD2-F2D9207A1D7E}"/>
          </ac:spMkLst>
        </pc:spChg>
        <pc:spChg chg="mod">
          <ac:chgData name="Patterson, Brody" userId="S::bapatter@marshall.usc.edu::b2e8255c-988c-40fd-8d07-239910e41263" providerId="AD" clId="Web-{B252101A-0BF1-49FD-83DD-B257E9C8F87E}" dt="2023-04-24T20:31:13.723" v="292" actId="1076"/>
          <ac:spMkLst>
            <pc:docMk/>
            <pc:sldMk cId="1720050830" sldId="277"/>
            <ac:spMk id="12" creationId="{CA2F366A-0683-A151-58A8-AFE21B97CC26}"/>
          </ac:spMkLst>
        </pc:spChg>
        <pc:spChg chg="mod">
          <ac:chgData name="Patterson, Brody" userId="S::bapatter@marshall.usc.edu::b2e8255c-988c-40fd-8d07-239910e41263" providerId="AD" clId="Web-{B252101A-0BF1-49FD-83DD-B257E9C8F87E}" dt="2023-04-24T20:31:41.880" v="368" actId="20577"/>
          <ac:spMkLst>
            <pc:docMk/>
            <pc:sldMk cId="1720050830" sldId="277"/>
            <ac:spMk id="13" creationId="{E76B567B-E491-AFBB-9F71-48C52B47E10A}"/>
          </ac:spMkLst>
        </pc:spChg>
      </pc:sldChg>
      <pc:sldChg chg="delSp modSp">
        <pc:chgData name="Patterson, Brody" userId="S::bapatter@marshall.usc.edu::b2e8255c-988c-40fd-8d07-239910e41263" providerId="AD" clId="Web-{B252101A-0BF1-49FD-83DD-B257E9C8F87E}" dt="2023-04-24T20:40:08.786" v="399" actId="1076"/>
        <pc:sldMkLst>
          <pc:docMk/>
          <pc:sldMk cId="1627109804" sldId="279"/>
        </pc:sldMkLst>
        <pc:spChg chg="del">
          <ac:chgData name="Patterson, Brody" userId="S::bapatter@marshall.usc.edu::b2e8255c-988c-40fd-8d07-239910e41263" providerId="AD" clId="Web-{B252101A-0BF1-49FD-83DD-B257E9C8F87E}" dt="2023-04-24T20:16:13.462" v="0"/>
          <ac:spMkLst>
            <pc:docMk/>
            <pc:sldMk cId="1627109804" sldId="279"/>
            <ac:spMk id="2" creationId="{4A5C1476-BD74-3D5A-68D1-BA5C1E31EF93}"/>
          </ac:spMkLst>
        </pc:spChg>
        <pc:spChg chg="mod">
          <ac:chgData name="Patterson, Brody" userId="S::bapatter@marshall.usc.edu::b2e8255c-988c-40fd-8d07-239910e41263" providerId="AD" clId="Web-{B252101A-0BF1-49FD-83DD-B257E9C8F87E}" dt="2023-04-24T20:24:05.804" v="13" actId="20577"/>
          <ac:spMkLst>
            <pc:docMk/>
            <pc:sldMk cId="1627109804" sldId="279"/>
            <ac:spMk id="5" creationId="{24346911-BCC7-C7AE-0A3D-06CBD0569405}"/>
          </ac:spMkLst>
        </pc:spChg>
        <pc:picChg chg="mod">
          <ac:chgData name="Patterson, Brody" userId="S::bapatter@marshall.usc.edu::b2e8255c-988c-40fd-8d07-239910e41263" providerId="AD" clId="Web-{B252101A-0BF1-49FD-83DD-B257E9C8F87E}" dt="2023-04-24T20:40:08.786" v="399" actId="1076"/>
          <ac:picMkLst>
            <pc:docMk/>
            <pc:sldMk cId="1627109804" sldId="279"/>
            <ac:picMk id="4" creationId="{AD4EDBCC-26B1-5107-8A5A-F9B5725459EF}"/>
          </ac:picMkLst>
        </pc:picChg>
      </pc:sldChg>
      <pc:sldChg chg="delSp modSp">
        <pc:chgData name="Patterson, Brody" userId="S::bapatter@marshall.usc.edu::b2e8255c-988c-40fd-8d07-239910e41263" providerId="AD" clId="Web-{B252101A-0BF1-49FD-83DD-B257E9C8F87E}" dt="2023-04-24T20:44:43.247" v="401" actId="1076"/>
        <pc:sldMkLst>
          <pc:docMk/>
          <pc:sldMk cId="3312349093" sldId="280"/>
        </pc:sldMkLst>
        <pc:spChg chg="del">
          <ac:chgData name="Patterson, Brody" userId="S::bapatter@marshall.usc.edu::b2e8255c-988c-40fd-8d07-239910e41263" providerId="AD" clId="Web-{B252101A-0BF1-49FD-83DD-B257E9C8F87E}" dt="2023-04-24T20:16:31.760" v="5"/>
          <ac:spMkLst>
            <pc:docMk/>
            <pc:sldMk cId="3312349093" sldId="280"/>
            <ac:spMk id="4" creationId="{90D51808-E462-EC17-66F6-6180BDD2B104}"/>
          </ac:spMkLst>
        </pc:spChg>
        <pc:spChg chg="mod">
          <ac:chgData name="Patterson, Brody" userId="S::bapatter@marshall.usc.edu::b2e8255c-988c-40fd-8d07-239910e41263" providerId="AD" clId="Web-{B252101A-0BF1-49FD-83DD-B257E9C8F87E}" dt="2023-04-24T20:24:21.367" v="15" actId="1076"/>
          <ac:spMkLst>
            <pc:docMk/>
            <pc:sldMk cId="3312349093" sldId="280"/>
            <ac:spMk id="5" creationId="{24346911-BCC7-C7AE-0A3D-06CBD0569405}"/>
          </ac:spMkLst>
        </pc:spChg>
        <pc:picChg chg="mod">
          <ac:chgData name="Patterson, Brody" userId="S::bapatter@marshall.usc.edu::b2e8255c-988c-40fd-8d07-239910e41263" providerId="AD" clId="Web-{B252101A-0BF1-49FD-83DD-B257E9C8F87E}" dt="2023-04-24T20:44:43.247" v="401" actId="1076"/>
          <ac:picMkLst>
            <pc:docMk/>
            <pc:sldMk cId="3312349093" sldId="280"/>
            <ac:picMk id="2" creationId="{FF76BEA8-7F9B-A0E0-B539-5048312BAD50}"/>
          </ac:picMkLst>
        </pc:picChg>
        <pc:picChg chg="mod">
          <ac:chgData name="Patterson, Brody" userId="S::bapatter@marshall.usc.edu::b2e8255c-988c-40fd-8d07-239910e41263" providerId="AD" clId="Web-{B252101A-0BF1-49FD-83DD-B257E9C8F87E}" dt="2023-04-24T20:40:05.114" v="398" actId="1076"/>
          <ac:picMkLst>
            <pc:docMk/>
            <pc:sldMk cId="3312349093" sldId="280"/>
            <ac:picMk id="3" creationId="{56B45F8F-1FFC-1825-0DE9-5702D79F4A82}"/>
          </ac:picMkLst>
        </pc:picChg>
      </pc:sldChg>
      <pc:sldChg chg="addSp delSp modSp">
        <pc:chgData name="Patterson, Brody" userId="S::bapatter@marshall.usc.edu::b2e8255c-988c-40fd-8d07-239910e41263" providerId="AD" clId="Web-{B252101A-0BF1-49FD-83DD-B257E9C8F87E}" dt="2023-04-24T20:36:11.685" v="386"/>
        <pc:sldMkLst>
          <pc:docMk/>
          <pc:sldMk cId="3064511970" sldId="282"/>
        </pc:sldMkLst>
        <pc:spChg chg="del">
          <ac:chgData name="Patterson, Brody" userId="S::bapatter@marshall.usc.edu::b2e8255c-988c-40fd-8d07-239910e41263" providerId="AD" clId="Web-{B252101A-0BF1-49FD-83DD-B257E9C8F87E}" dt="2023-04-24T20:36:02.732" v="384"/>
          <ac:spMkLst>
            <pc:docMk/>
            <pc:sldMk cId="3064511970" sldId="282"/>
            <ac:spMk id="2" creationId="{AC78A2A4-467E-D0AF-84FF-15A222D2460F}"/>
          </ac:spMkLst>
        </pc:spChg>
        <pc:spChg chg="mod">
          <ac:chgData name="Patterson, Brody" userId="S::bapatter@marshall.usc.edu::b2e8255c-988c-40fd-8d07-239910e41263" providerId="AD" clId="Web-{B252101A-0BF1-49FD-83DD-B257E9C8F87E}" dt="2023-04-24T20:33:17.555" v="380" actId="20577"/>
          <ac:spMkLst>
            <pc:docMk/>
            <pc:sldMk cId="3064511970" sldId="282"/>
            <ac:spMk id="8" creationId="{590565A9-9871-87D5-2AAA-C22A342E106F}"/>
          </ac:spMkLst>
        </pc:spChg>
        <pc:spChg chg="add del">
          <ac:chgData name="Patterson, Brody" userId="S::bapatter@marshall.usc.edu::b2e8255c-988c-40fd-8d07-239910e41263" providerId="AD" clId="Web-{B252101A-0BF1-49FD-83DD-B257E9C8F87E}" dt="2023-04-24T20:33:12.477" v="376"/>
          <ac:spMkLst>
            <pc:docMk/>
            <pc:sldMk cId="3064511970" sldId="282"/>
            <ac:spMk id="10" creationId="{09920BB1-2D1B-9333-7F47-E16145DD02E2}"/>
          </ac:spMkLst>
        </pc:spChg>
        <pc:spChg chg="add del">
          <ac:chgData name="Patterson, Brody" userId="S::bapatter@marshall.usc.edu::b2e8255c-988c-40fd-8d07-239910e41263" providerId="AD" clId="Web-{B252101A-0BF1-49FD-83DD-B257E9C8F87E}" dt="2023-04-24T20:33:10.836" v="375"/>
          <ac:spMkLst>
            <pc:docMk/>
            <pc:sldMk cId="3064511970" sldId="282"/>
            <ac:spMk id="11" creationId="{9494072D-BB10-9432-DCD2-F2D9207A1D7E}"/>
          </ac:spMkLst>
        </pc:spChg>
        <pc:spChg chg="del">
          <ac:chgData name="Patterson, Brody" userId="S::bapatter@marshall.usc.edu::b2e8255c-988c-40fd-8d07-239910e41263" providerId="AD" clId="Web-{B252101A-0BF1-49FD-83DD-B257E9C8F87E}" dt="2023-04-24T20:36:00.029" v="383"/>
          <ac:spMkLst>
            <pc:docMk/>
            <pc:sldMk cId="3064511970" sldId="282"/>
            <ac:spMk id="14" creationId="{D8A27F72-C35D-D257-E02F-2216B0D97137}"/>
          </ac:spMkLst>
        </pc:spChg>
        <pc:spChg chg="del">
          <ac:chgData name="Patterson, Brody" userId="S::bapatter@marshall.usc.edu::b2e8255c-988c-40fd-8d07-239910e41263" providerId="AD" clId="Web-{B252101A-0BF1-49FD-83DD-B257E9C8F87E}" dt="2023-04-24T20:36:10.326" v="385"/>
          <ac:spMkLst>
            <pc:docMk/>
            <pc:sldMk cId="3064511970" sldId="282"/>
            <ac:spMk id="15" creationId="{215876B0-1847-ACEB-559D-918DCE86FDBE}"/>
          </ac:spMkLst>
        </pc:spChg>
        <pc:spChg chg="del">
          <ac:chgData name="Patterson, Brody" userId="S::bapatter@marshall.usc.edu::b2e8255c-988c-40fd-8d07-239910e41263" providerId="AD" clId="Web-{B252101A-0BF1-49FD-83DD-B257E9C8F87E}" dt="2023-04-24T20:36:11.685" v="386"/>
          <ac:spMkLst>
            <pc:docMk/>
            <pc:sldMk cId="3064511970" sldId="282"/>
            <ac:spMk id="16" creationId="{470BA11D-A811-A1C6-E385-42013723586C}"/>
          </ac:spMkLst>
        </pc:spChg>
        <pc:spChg chg="del">
          <ac:chgData name="Patterson, Brody" userId="S::bapatter@marshall.usc.edu::b2e8255c-988c-40fd-8d07-239910e41263" providerId="AD" clId="Web-{B252101A-0BF1-49FD-83DD-B257E9C8F87E}" dt="2023-04-24T20:35:49.606" v="381"/>
          <ac:spMkLst>
            <pc:docMk/>
            <pc:sldMk cId="3064511970" sldId="282"/>
            <ac:spMk id="17" creationId="{C559F264-1424-574D-2E15-4644048FD4D6}"/>
          </ac:spMkLst>
        </pc:spChg>
        <pc:spChg chg="del">
          <ac:chgData name="Patterson, Brody" userId="S::bapatter@marshall.usc.edu::b2e8255c-988c-40fd-8d07-239910e41263" providerId="AD" clId="Web-{B252101A-0BF1-49FD-83DD-B257E9C8F87E}" dt="2023-04-24T20:35:51.247" v="382"/>
          <ac:spMkLst>
            <pc:docMk/>
            <pc:sldMk cId="3064511970" sldId="282"/>
            <ac:spMk id="18" creationId="{B6EEB080-1361-1D12-8246-853DD12FE801}"/>
          </ac:spMkLst>
        </pc:spChg>
      </pc:sldChg>
    </pc:docChg>
  </pc:docChgLst>
  <pc:docChgLst>
    <pc:chgData name="Patterson, Brody" userId="S::bapatter@marshall.usc.edu::b2e8255c-988c-40fd-8d07-239910e41263" providerId="AD" clId="Web-{DB0C952E-5910-BE02-3622-FAA696BA74A3}"/>
    <pc:docChg chg="modSld sldOrd">
      <pc:chgData name="Patterson, Brody" userId="S::bapatter@marshall.usc.edu::b2e8255c-988c-40fd-8d07-239910e41263" providerId="AD" clId="Web-{DB0C952E-5910-BE02-3622-FAA696BA74A3}" dt="2023-04-24T18:30:40.638" v="165"/>
      <pc:docMkLst>
        <pc:docMk/>
      </pc:docMkLst>
      <pc:sldChg chg="modSp">
        <pc:chgData name="Patterson, Brody" userId="S::bapatter@marshall.usc.edu::b2e8255c-988c-40fd-8d07-239910e41263" providerId="AD" clId="Web-{DB0C952E-5910-BE02-3622-FAA696BA74A3}" dt="2023-04-24T18:24:16.999" v="161" actId="20577"/>
        <pc:sldMkLst>
          <pc:docMk/>
          <pc:sldMk cId="0" sldId="256"/>
        </pc:sldMkLst>
        <pc:spChg chg="mod">
          <ac:chgData name="Patterson, Brody" userId="S::bapatter@marshall.usc.edu::b2e8255c-988c-40fd-8d07-239910e41263" providerId="AD" clId="Web-{DB0C952E-5910-BE02-3622-FAA696BA74A3}" dt="2023-04-24T18:23:48.295" v="115" actId="20577"/>
          <ac:spMkLst>
            <pc:docMk/>
            <pc:sldMk cId="0" sldId="256"/>
            <ac:spMk id="8" creationId="{00000000-0000-0000-0000-000000000000}"/>
          </ac:spMkLst>
        </pc:spChg>
        <pc:spChg chg="mod">
          <ac:chgData name="Patterson, Brody" userId="S::bapatter@marshall.usc.edu::b2e8255c-988c-40fd-8d07-239910e41263" providerId="AD" clId="Web-{DB0C952E-5910-BE02-3622-FAA696BA74A3}" dt="2023-04-24T18:24:16.999" v="161" actId="20577"/>
          <ac:spMkLst>
            <pc:docMk/>
            <pc:sldMk cId="0" sldId="256"/>
            <ac:spMk id="12" creationId="{00000000-0000-0000-0000-000000000000}"/>
          </ac:spMkLst>
        </pc:spChg>
      </pc:sldChg>
      <pc:sldChg chg="modSp">
        <pc:chgData name="Patterson, Brody" userId="S::bapatter@marshall.usc.edu::b2e8255c-988c-40fd-8d07-239910e41263" providerId="AD" clId="Web-{DB0C952E-5910-BE02-3622-FAA696BA74A3}" dt="2023-04-24T18:10:08.892" v="53" actId="20577"/>
        <pc:sldMkLst>
          <pc:docMk/>
          <pc:sldMk cId="2939126521" sldId="261"/>
        </pc:sldMkLst>
        <pc:spChg chg="mod">
          <ac:chgData name="Patterson, Brody" userId="S::bapatter@marshall.usc.edu::b2e8255c-988c-40fd-8d07-239910e41263" providerId="AD" clId="Web-{DB0C952E-5910-BE02-3622-FAA696BA74A3}" dt="2023-04-24T18:10:08.892" v="53" actId="20577"/>
          <ac:spMkLst>
            <pc:docMk/>
            <pc:sldMk cId="2939126521" sldId="261"/>
            <ac:spMk id="2" creationId="{00000000-0000-0000-0000-000000000000}"/>
          </ac:spMkLst>
        </pc:spChg>
      </pc:sldChg>
      <pc:sldChg chg="modSp ord">
        <pc:chgData name="Patterson, Brody" userId="S::bapatter@marshall.usc.edu::b2e8255c-988c-40fd-8d07-239910e41263" providerId="AD" clId="Web-{DB0C952E-5910-BE02-3622-FAA696BA74A3}" dt="2023-04-24T18:30:40.638" v="165"/>
        <pc:sldMkLst>
          <pc:docMk/>
          <pc:sldMk cId="1720050830" sldId="277"/>
        </pc:sldMkLst>
        <pc:spChg chg="mod">
          <ac:chgData name="Patterson, Brody" userId="S::bapatter@marshall.usc.edu::b2e8255c-988c-40fd-8d07-239910e41263" providerId="AD" clId="Web-{DB0C952E-5910-BE02-3622-FAA696BA74A3}" dt="2023-04-24T18:08:39.545" v="11" actId="1076"/>
          <ac:spMkLst>
            <pc:docMk/>
            <pc:sldMk cId="1720050830" sldId="277"/>
            <ac:spMk id="3" creationId="{64F80A8A-BD02-EC4D-54E2-51301250D7CD}"/>
          </ac:spMkLst>
        </pc:spChg>
        <pc:spChg chg="mod">
          <ac:chgData name="Patterson, Brody" userId="S::bapatter@marshall.usc.edu::b2e8255c-988c-40fd-8d07-239910e41263" providerId="AD" clId="Web-{DB0C952E-5910-BE02-3622-FAA696BA74A3}" dt="2023-04-24T18:08:39.576" v="12" actId="1076"/>
          <ac:spMkLst>
            <pc:docMk/>
            <pc:sldMk cId="1720050830" sldId="277"/>
            <ac:spMk id="4" creationId="{62C4409F-583F-C524-6C7F-2B6850C59029}"/>
          </ac:spMkLst>
        </pc:spChg>
        <pc:spChg chg="mod">
          <ac:chgData name="Patterson, Brody" userId="S::bapatter@marshall.usc.edu::b2e8255c-988c-40fd-8d07-239910e41263" providerId="AD" clId="Web-{DB0C952E-5910-BE02-3622-FAA696BA74A3}" dt="2023-04-24T18:08:39.545" v="10" actId="1076"/>
          <ac:spMkLst>
            <pc:docMk/>
            <pc:sldMk cId="1720050830" sldId="277"/>
            <ac:spMk id="5" creationId="{24346911-BCC7-C7AE-0A3D-06CBD0569405}"/>
          </ac:spMkLst>
        </pc:spChg>
        <pc:spChg chg="mod">
          <ac:chgData name="Patterson, Brody" userId="S::bapatter@marshall.usc.edu::b2e8255c-988c-40fd-8d07-239910e41263" providerId="AD" clId="Web-{DB0C952E-5910-BE02-3622-FAA696BA74A3}" dt="2023-04-24T18:08:39.576" v="13" actId="1076"/>
          <ac:spMkLst>
            <pc:docMk/>
            <pc:sldMk cId="1720050830" sldId="277"/>
            <ac:spMk id="6" creationId="{6DC1BF6B-7A33-4F64-7213-623C1505F239}"/>
          </ac:spMkLst>
        </pc:spChg>
        <pc:spChg chg="mod">
          <ac:chgData name="Patterson, Brody" userId="S::bapatter@marshall.usc.edu::b2e8255c-988c-40fd-8d07-239910e41263" providerId="AD" clId="Web-{DB0C952E-5910-BE02-3622-FAA696BA74A3}" dt="2023-04-24T18:08:39.592" v="14" actId="1076"/>
          <ac:spMkLst>
            <pc:docMk/>
            <pc:sldMk cId="1720050830" sldId="277"/>
            <ac:spMk id="7" creationId="{9849EECC-FC52-233F-7632-CCC35DBD0B06}"/>
          </ac:spMkLst>
        </pc:spChg>
        <pc:spChg chg="mod">
          <ac:chgData name="Patterson, Brody" userId="S::bapatter@marshall.usc.edu::b2e8255c-988c-40fd-8d07-239910e41263" providerId="AD" clId="Web-{DB0C952E-5910-BE02-3622-FAA696BA74A3}" dt="2023-04-24T18:08:39.608" v="15" actId="1076"/>
          <ac:spMkLst>
            <pc:docMk/>
            <pc:sldMk cId="1720050830" sldId="277"/>
            <ac:spMk id="8" creationId="{590565A9-9871-87D5-2AAA-C22A342E106F}"/>
          </ac:spMkLst>
        </pc:spChg>
        <pc:spChg chg="mod">
          <ac:chgData name="Patterson, Brody" userId="S::bapatter@marshall.usc.edu::b2e8255c-988c-40fd-8d07-239910e41263" providerId="AD" clId="Web-{DB0C952E-5910-BE02-3622-FAA696BA74A3}" dt="2023-04-24T18:08:39.623" v="16" actId="1076"/>
          <ac:spMkLst>
            <pc:docMk/>
            <pc:sldMk cId="1720050830" sldId="277"/>
            <ac:spMk id="9" creationId="{B07A40B3-2F44-44BB-C150-2BA836B43B1A}"/>
          </ac:spMkLst>
        </pc:spChg>
        <pc:spChg chg="mod">
          <ac:chgData name="Patterson, Brody" userId="S::bapatter@marshall.usc.edu::b2e8255c-988c-40fd-8d07-239910e41263" providerId="AD" clId="Web-{DB0C952E-5910-BE02-3622-FAA696BA74A3}" dt="2023-04-24T18:08:39.639" v="17" actId="1076"/>
          <ac:spMkLst>
            <pc:docMk/>
            <pc:sldMk cId="1720050830" sldId="277"/>
            <ac:spMk id="10" creationId="{09920BB1-2D1B-9333-7F47-E16145DD02E2}"/>
          </ac:spMkLst>
        </pc:spChg>
        <pc:spChg chg="mod">
          <ac:chgData name="Patterson, Brody" userId="S::bapatter@marshall.usc.edu::b2e8255c-988c-40fd-8d07-239910e41263" providerId="AD" clId="Web-{DB0C952E-5910-BE02-3622-FAA696BA74A3}" dt="2023-04-24T18:08:39.655" v="18" actId="1076"/>
          <ac:spMkLst>
            <pc:docMk/>
            <pc:sldMk cId="1720050830" sldId="277"/>
            <ac:spMk id="11" creationId="{9494072D-BB10-9432-DCD2-F2D9207A1D7E}"/>
          </ac:spMkLst>
        </pc:spChg>
        <pc:spChg chg="mod">
          <ac:chgData name="Patterson, Brody" userId="S::bapatter@marshall.usc.edu::b2e8255c-988c-40fd-8d07-239910e41263" providerId="AD" clId="Web-{DB0C952E-5910-BE02-3622-FAA696BA74A3}" dt="2023-04-24T18:08:39.670" v="19" actId="1076"/>
          <ac:spMkLst>
            <pc:docMk/>
            <pc:sldMk cId="1720050830" sldId="277"/>
            <ac:spMk id="12" creationId="{CA2F366A-0683-A151-58A8-AFE21B97CC26}"/>
          </ac:spMkLst>
        </pc:spChg>
        <pc:spChg chg="mod">
          <ac:chgData name="Patterson, Brody" userId="S::bapatter@marshall.usc.edu::b2e8255c-988c-40fd-8d07-239910e41263" providerId="AD" clId="Web-{DB0C952E-5910-BE02-3622-FAA696BA74A3}" dt="2023-04-24T18:08:39.686" v="20" actId="1076"/>
          <ac:spMkLst>
            <pc:docMk/>
            <pc:sldMk cId="1720050830" sldId="277"/>
            <ac:spMk id="13" creationId="{E76B567B-E491-AFBB-9F71-48C52B47E10A}"/>
          </ac:spMkLst>
        </pc:spChg>
      </pc:sldChg>
      <pc:sldChg chg="ord">
        <pc:chgData name="Patterson, Brody" userId="S::bapatter@marshall.usc.edu::b2e8255c-988c-40fd-8d07-239910e41263" providerId="AD" clId="Web-{DB0C952E-5910-BE02-3622-FAA696BA74A3}" dt="2023-04-24T18:29:35.151" v="162"/>
        <pc:sldMkLst>
          <pc:docMk/>
          <pc:sldMk cId="730696970" sldId="278"/>
        </pc:sldMkLst>
      </pc:sldChg>
      <pc:sldChg chg="ord">
        <pc:chgData name="Patterson, Brody" userId="S::bapatter@marshall.usc.edu::b2e8255c-988c-40fd-8d07-239910e41263" providerId="AD" clId="Web-{DB0C952E-5910-BE02-3622-FAA696BA74A3}" dt="2023-04-24T18:30:17.184" v="164"/>
        <pc:sldMkLst>
          <pc:docMk/>
          <pc:sldMk cId="1627109804" sldId="279"/>
        </pc:sldMkLst>
      </pc:sldChg>
      <pc:sldChg chg="ord">
        <pc:chgData name="Patterson, Brody" userId="S::bapatter@marshall.usc.edu::b2e8255c-988c-40fd-8d07-239910e41263" providerId="AD" clId="Web-{DB0C952E-5910-BE02-3622-FAA696BA74A3}" dt="2023-04-24T18:30:17.184" v="163"/>
        <pc:sldMkLst>
          <pc:docMk/>
          <pc:sldMk cId="3312349093" sldId="280"/>
        </pc:sldMkLst>
      </pc:sldChg>
      <pc:sldChg chg="modSp">
        <pc:chgData name="Patterson, Brody" userId="S::bapatter@marshall.usc.edu::b2e8255c-988c-40fd-8d07-239910e41263" providerId="AD" clId="Web-{DB0C952E-5910-BE02-3622-FAA696BA74A3}" dt="2023-04-24T18:10:01.814" v="52" actId="1076"/>
        <pc:sldMkLst>
          <pc:docMk/>
          <pc:sldMk cId="3064511970" sldId="282"/>
        </pc:sldMkLst>
        <pc:spChg chg="mod">
          <ac:chgData name="Patterson, Brody" userId="S::bapatter@marshall.usc.edu::b2e8255c-988c-40fd-8d07-239910e41263" providerId="AD" clId="Web-{DB0C952E-5910-BE02-3622-FAA696BA74A3}" dt="2023-04-24T18:08:49.608" v="32" actId="1076"/>
          <ac:spMkLst>
            <pc:docMk/>
            <pc:sldMk cId="3064511970" sldId="282"/>
            <ac:spMk id="2" creationId="{AC78A2A4-467E-D0AF-84FF-15A222D2460F}"/>
          </ac:spMkLst>
        </pc:spChg>
        <pc:spChg chg="mod">
          <ac:chgData name="Patterson, Brody" userId="S::bapatter@marshall.usc.edu::b2e8255c-988c-40fd-8d07-239910e41263" providerId="AD" clId="Web-{DB0C952E-5910-BE02-3622-FAA696BA74A3}" dt="2023-04-24T18:08:49.436" v="22" actId="1076"/>
          <ac:spMkLst>
            <pc:docMk/>
            <pc:sldMk cId="3064511970" sldId="282"/>
            <ac:spMk id="3" creationId="{64F80A8A-BD02-EC4D-54E2-51301250D7CD}"/>
          </ac:spMkLst>
        </pc:spChg>
        <pc:spChg chg="mod">
          <ac:chgData name="Patterson, Brody" userId="S::bapatter@marshall.usc.edu::b2e8255c-988c-40fd-8d07-239910e41263" providerId="AD" clId="Web-{DB0C952E-5910-BE02-3622-FAA696BA74A3}" dt="2023-04-24T18:08:49.452" v="23" actId="1076"/>
          <ac:spMkLst>
            <pc:docMk/>
            <pc:sldMk cId="3064511970" sldId="282"/>
            <ac:spMk id="4" creationId="{62C4409F-583F-C524-6C7F-2B6850C59029}"/>
          </ac:spMkLst>
        </pc:spChg>
        <pc:spChg chg="mod">
          <ac:chgData name="Patterson, Brody" userId="S::bapatter@marshall.usc.edu::b2e8255c-988c-40fd-8d07-239910e41263" providerId="AD" clId="Web-{DB0C952E-5910-BE02-3622-FAA696BA74A3}" dt="2023-04-24T18:09:32.203" v="51" actId="20577"/>
          <ac:spMkLst>
            <pc:docMk/>
            <pc:sldMk cId="3064511970" sldId="282"/>
            <ac:spMk id="5" creationId="{24346911-BCC7-C7AE-0A3D-06CBD0569405}"/>
          </ac:spMkLst>
        </pc:spChg>
        <pc:spChg chg="mod">
          <ac:chgData name="Patterson, Brody" userId="S::bapatter@marshall.usc.edu::b2e8255c-988c-40fd-8d07-239910e41263" providerId="AD" clId="Web-{DB0C952E-5910-BE02-3622-FAA696BA74A3}" dt="2023-04-24T18:10:01.814" v="52" actId="1076"/>
          <ac:spMkLst>
            <pc:docMk/>
            <pc:sldMk cId="3064511970" sldId="282"/>
            <ac:spMk id="6" creationId="{6DC1BF6B-7A33-4F64-7213-623C1505F239}"/>
          </ac:spMkLst>
        </pc:spChg>
        <pc:spChg chg="mod">
          <ac:chgData name="Patterson, Brody" userId="S::bapatter@marshall.usc.edu::b2e8255c-988c-40fd-8d07-239910e41263" providerId="AD" clId="Web-{DB0C952E-5910-BE02-3622-FAA696BA74A3}" dt="2023-04-24T18:08:49.499" v="25" actId="1076"/>
          <ac:spMkLst>
            <pc:docMk/>
            <pc:sldMk cId="3064511970" sldId="282"/>
            <ac:spMk id="7" creationId="{9849EECC-FC52-233F-7632-CCC35DBD0B06}"/>
          </ac:spMkLst>
        </pc:spChg>
        <pc:spChg chg="mod">
          <ac:chgData name="Patterson, Brody" userId="S::bapatter@marshall.usc.edu::b2e8255c-988c-40fd-8d07-239910e41263" providerId="AD" clId="Web-{DB0C952E-5910-BE02-3622-FAA696BA74A3}" dt="2023-04-24T18:08:49.514" v="26" actId="1076"/>
          <ac:spMkLst>
            <pc:docMk/>
            <pc:sldMk cId="3064511970" sldId="282"/>
            <ac:spMk id="8" creationId="{590565A9-9871-87D5-2AAA-C22A342E106F}"/>
          </ac:spMkLst>
        </pc:spChg>
        <pc:spChg chg="mod">
          <ac:chgData name="Patterson, Brody" userId="S::bapatter@marshall.usc.edu::b2e8255c-988c-40fd-8d07-239910e41263" providerId="AD" clId="Web-{DB0C952E-5910-BE02-3622-FAA696BA74A3}" dt="2023-04-24T18:08:49.530" v="27" actId="1076"/>
          <ac:spMkLst>
            <pc:docMk/>
            <pc:sldMk cId="3064511970" sldId="282"/>
            <ac:spMk id="9" creationId="{B07A40B3-2F44-44BB-C150-2BA836B43B1A}"/>
          </ac:spMkLst>
        </pc:spChg>
        <pc:spChg chg="mod">
          <ac:chgData name="Patterson, Brody" userId="S::bapatter@marshall.usc.edu::b2e8255c-988c-40fd-8d07-239910e41263" providerId="AD" clId="Web-{DB0C952E-5910-BE02-3622-FAA696BA74A3}" dt="2023-04-24T18:08:49.546" v="28" actId="1076"/>
          <ac:spMkLst>
            <pc:docMk/>
            <pc:sldMk cId="3064511970" sldId="282"/>
            <ac:spMk id="10" creationId="{09920BB1-2D1B-9333-7F47-E16145DD02E2}"/>
          </ac:spMkLst>
        </pc:spChg>
        <pc:spChg chg="mod">
          <ac:chgData name="Patterson, Brody" userId="S::bapatter@marshall.usc.edu::b2e8255c-988c-40fd-8d07-239910e41263" providerId="AD" clId="Web-{DB0C952E-5910-BE02-3622-FAA696BA74A3}" dt="2023-04-24T18:08:49.561" v="29" actId="1076"/>
          <ac:spMkLst>
            <pc:docMk/>
            <pc:sldMk cId="3064511970" sldId="282"/>
            <ac:spMk id="11" creationId="{9494072D-BB10-9432-DCD2-F2D9207A1D7E}"/>
          </ac:spMkLst>
        </pc:spChg>
        <pc:spChg chg="mod">
          <ac:chgData name="Patterson, Brody" userId="S::bapatter@marshall.usc.edu::b2e8255c-988c-40fd-8d07-239910e41263" providerId="AD" clId="Web-{DB0C952E-5910-BE02-3622-FAA696BA74A3}" dt="2023-04-24T18:08:49.577" v="30" actId="1076"/>
          <ac:spMkLst>
            <pc:docMk/>
            <pc:sldMk cId="3064511970" sldId="282"/>
            <ac:spMk id="12" creationId="{CA2F366A-0683-A151-58A8-AFE21B97CC26}"/>
          </ac:spMkLst>
        </pc:spChg>
        <pc:spChg chg="mod">
          <ac:chgData name="Patterson, Brody" userId="S::bapatter@marshall.usc.edu::b2e8255c-988c-40fd-8d07-239910e41263" providerId="AD" clId="Web-{DB0C952E-5910-BE02-3622-FAA696BA74A3}" dt="2023-04-24T18:08:49.592" v="31" actId="1076"/>
          <ac:spMkLst>
            <pc:docMk/>
            <pc:sldMk cId="3064511970" sldId="282"/>
            <ac:spMk id="13" creationId="{E76B567B-E491-AFBB-9F71-48C52B47E10A}"/>
          </ac:spMkLst>
        </pc:spChg>
        <pc:spChg chg="mod">
          <ac:chgData name="Patterson, Brody" userId="S::bapatter@marshall.usc.edu::b2e8255c-988c-40fd-8d07-239910e41263" providerId="AD" clId="Web-{DB0C952E-5910-BE02-3622-FAA696BA74A3}" dt="2023-04-24T18:08:49.639" v="33" actId="1076"/>
          <ac:spMkLst>
            <pc:docMk/>
            <pc:sldMk cId="3064511970" sldId="282"/>
            <ac:spMk id="14" creationId="{D8A27F72-C35D-D257-E02F-2216B0D97137}"/>
          </ac:spMkLst>
        </pc:spChg>
        <pc:spChg chg="mod">
          <ac:chgData name="Patterson, Brody" userId="S::bapatter@marshall.usc.edu::b2e8255c-988c-40fd-8d07-239910e41263" providerId="AD" clId="Web-{DB0C952E-5910-BE02-3622-FAA696BA74A3}" dt="2023-04-24T18:08:49.655" v="34" actId="1076"/>
          <ac:spMkLst>
            <pc:docMk/>
            <pc:sldMk cId="3064511970" sldId="282"/>
            <ac:spMk id="15" creationId="{215876B0-1847-ACEB-559D-918DCE86FDBE}"/>
          </ac:spMkLst>
        </pc:spChg>
        <pc:spChg chg="mod">
          <ac:chgData name="Patterson, Brody" userId="S::bapatter@marshall.usc.edu::b2e8255c-988c-40fd-8d07-239910e41263" providerId="AD" clId="Web-{DB0C952E-5910-BE02-3622-FAA696BA74A3}" dt="2023-04-24T18:08:49.671" v="35" actId="1076"/>
          <ac:spMkLst>
            <pc:docMk/>
            <pc:sldMk cId="3064511970" sldId="282"/>
            <ac:spMk id="16" creationId="{470BA11D-A811-A1C6-E385-42013723586C}"/>
          </ac:spMkLst>
        </pc:spChg>
        <pc:spChg chg="mod">
          <ac:chgData name="Patterson, Brody" userId="S::bapatter@marshall.usc.edu::b2e8255c-988c-40fd-8d07-239910e41263" providerId="AD" clId="Web-{DB0C952E-5910-BE02-3622-FAA696BA74A3}" dt="2023-04-24T18:08:49.686" v="36" actId="1076"/>
          <ac:spMkLst>
            <pc:docMk/>
            <pc:sldMk cId="3064511970" sldId="282"/>
            <ac:spMk id="17" creationId="{C559F264-1424-574D-2E15-4644048FD4D6}"/>
          </ac:spMkLst>
        </pc:spChg>
        <pc:spChg chg="mod">
          <ac:chgData name="Patterson, Brody" userId="S::bapatter@marshall.usc.edu::b2e8255c-988c-40fd-8d07-239910e41263" providerId="AD" clId="Web-{DB0C952E-5910-BE02-3622-FAA696BA74A3}" dt="2023-04-24T18:08:49.702" v="37" actId="1076"/>
          <ac:spMkLst>
            <pc:docMk/>
            <pc:sldMk cId="3064511970" sldId="282"/>
            <ac:spMk id="18" creationId="{B6EEB080-1361-1D12-8246-853DD12FE801}"/>
          </ac:spMkLst>
        </pc:spChg>
      </pc:sldChg>
    </pc:docChg>
  </pc:docChgLst>
  <pc:docChgLst>
    <pc:chgData name="Patterson, Brody" userId="S::bapatter@marshall.usc.edu::b2e8255c-988c-40fd-8d07-239910e41263" providerId="AD" clId="Web-{116FCB09-F37C-BF09-0FFA-E8E2F6DD72AB}"/>
    <pc:docChg chg="modSld">
      <pc:chgData name="Patterson, Brody" userId="S::bapatter@marshall.usc.edu::b2e8255c-988c-40fd-8d07-239910e41263" providerId="AD" clId="Web-{116FCB09-F37C-BF09-0FFA-E8E2F6DD72AB}" dt="2023-04-24T22:59:20.297" v="31" actId="1076"/>
      <pc:docMkLst>
        <pc:docMk/>
      </pc:docMkLst>
      <pc:sldChg chg="modSp">
        <pc:chgData name="Patterson, Brody" userId="S::bapatter@marshall.usc.edu::b2e8255c-988c-40fd-8d07-239910e41263" providerId="AD" clId="Web-{116FCB09-F37C-BF09-0FFA-E8E2F6DD72AB}" dt="2023-04-24T22:59:20.297" v="31" actId="1076"/>
        <pc:sldMkLst>
          <pc:docMk/>
          <pc:sldMk cId="0" sldId="256"/>
        </pc:sldMkLst>
        <pc:spChg chg="mod">
          <ac:chgData name="Patterson, Brody" userId="S::bapatter@marshall.usc.edu::b2e8255c-988c-40fd-8d07-239910e41263" providerId="AD" clId="Web-{116FCB09-F37C-BF09-0FFA-E8E2F6DD72AB}" dt="2023-04-24T22:59:20.297" v="31" actId="1076"/>
          <ac:spMkLst>
            <pc:docMk/>
            <pc:sldMk cId="0" sldId="256"/>
            <ac:spMk id="2" creationId="{00000000-0000-0000-0000-000000000000}"/>
          </ac:spMkLst>
        </pc:spChg>
      </pc:sldChg>
      <pc:sldChg chg="modSp">
        <pc:chgData name="Patterson, Brody" userId="S::bapatter@marshall.usc.edu::b2e8255c-988c-40fd-8d07-239910e41263" providerId="AD" clId="Web-{116FCB09-F37C-BF09-0FFA-E8E2F6DD72AB}" dt="2023-04-24T22:59:06.313" v="30" actId="20577"/>
        <pc:sldMkLst>
          <pc:docMk/>
          <pc:sldMk cId="3974244127" sldId="276"/>
        </pc:sldMkLst>
        <pc:spChg chg="mod">
          <ac:chgData name="Patterson, Brody" userId="S::bapatter@marshall.usc.edu::b2e8255c-988c-40fd-8d07-239910e41263" providerId="AD" clId="Web-{116FCB09-F37C-BF09-0FFA-E8E2F6DD72AB}" dt="2023-04-24T22:59:06.313" v="30" actId="20577"/>
          <ac:spMkLst>
            <pc:docMk/>
            <pc:sldMk cId="3974244127" sldId="276"/>
            <ac:spMk id="21" creationId="{A077ED30-10C8-4CFD-2418-928D855202E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8CAD1-79A9-4EEB-81CA-C96747BB8B61}" type="datetimeFigureOut">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3EF00-422C-493C-87AF-2452F054F8FA}" type="slidenum">
              <a:t>‹#›</a:t>
            </a:fld>
            <a:endParaRPr lang="en-US"/>
          </a:p>
        </p:txBody>
      </p:sp>
    </p:spTree>
    <p:extLst>
      <p:ext uri="{BB962C8B-B14F-4D97-AF65-F5344CB8AC3E}">
        <p14:creationId xmlns:p14="http://schemas.microsoft.com/office/powerpoint/2010/main" val="1168821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DA320AB-0556-4B73-98D1-72A097E31E38}" type="slidenum">
              <a:rPr lang="en-US"/>
              <a:t>1</a:t>
            </a:fld>
            <a:endParaRPr lang="en-US"/>
          </a:p>
        </p:txBody>
      </p:sp>
    </p:spTree>
    <p:extLst>
      <p:ext uri="{BB962C8B-B14F-4D97-AF65-F5344CB8AC3E}">
        <p14:creationId xmlns:p14="http://schemas.microsoft.com/office/powerpoint/2010/main" val="3365004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a:ea typeface="+mj-lt"/>
                <a:cs typeface="+mj-lt"/>
              </a:rPr>
              <a:t>f) What are some tradeoffs/ drawbacks of the dashboard, as you can't possibly include every piece of information (Kenny)</a:t>
            </a:r>
          </a:p>
          <a:p>
            <a:pPr>
              <a:lnSpc>
                <a:spcPct val="150000"/>
              </a:lnSpc>
            </a:pPr>
            <a:endParaRPr lang="en-US">
              <a:ea typeface="+mj-lt"/>
              <a:cs typeface="+mj-lt"/>
            </a:endParaRPr>
          </a:p>
          <a:p>
            <a:pPr marL="342900" indent="-342900">
              <a:lnSpc>
                <a:spcPct val="150000"/>
              </a:lnSpc>
              <a:buAutoNum type="arabicPeriod"/>
            </a:pPr>
            <a:r>
              <a:rPr lang="en-US">
                <a:ea typeface="+mj-lt"/>
                <a:cs typeface="+mj-lt"/>
              </a:rPr>
              <a:t>Breadth and Depth of Data: the dashboards provide a high-level overview of performance, which means that they can't include every granular detail. This can be a drawback if we need more detailed information to make informed decisions.</a:t>
            </a:r>
          </a:p>
          <a:p>
            <a:pPr marL="342900" indent="-342900">
              <a:lnSpc>
                <a:spcPct val="150000"/>
              </a:lnSpc>
              <a:buAutoNum type="arabicPeriod"/>
            </a:pPr>
            <a:r>
              <a:rPr lang="en-US">
                <a:ea typeface="+mj-lt"/>
                <a:cs typeface="+mj-lt"/>
              </a:rPr>
              <a:t>“Garbage in, Garbage out”: dashboards are only as good as the data that is fed into them. If data quality is poor, the dashboard may provide inaccurate or misleading information.</a:t>
            </a:r>
          </a:p>
          <a:p>
            <a:pPr marL="342900" indent="-342900">
              <a:lnSpc>
                <a:spcPct val="150000"/>
              </a:lnSpc>
              <a:buAutoNum type="arabicPeriod"/>
            </a:pPr>
            <a:r>
              <a:rPr lang="en-US">
                <a:ea typeface="+mj-lt"/>
                <a:cs typeface="+mj-lt"/>
              </a:rPr>
              <a:t>Overemphasis on metrics: dashboards can lead to an overemphasis on metrics at the expense of other qualitative factors such as customer feedback, employee morale, or market trends.</a:t>
            </a:r>
            <a:endParaRPr lang="en-US" sz="1200" i="0">
              <a:ea typeface="+mj-lt"/>
              <a:cs typeface="+mj-lt"/>
            </a:endParaRP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Kenny to add more metrics into this</a:t>
            </a:r>
          </a:p>
        </p:txBody>
      </p:sp>
      <p:sp>
        <p:nvSpPr>
          <p:cNvPr id="4" name="Slide Number Placeholder 3"/>
          <p:cNvSpPr>
            <a:spLocks noGrp="1"/>
          </p:cNvSpPr>
          <p:nvPr>
            <p:ph type="sldNum" sz="quarter" idx="5"/>
          </p:nvPr>
        </p:nvSpPr>
        <p:spPr/>
        <p:txBody>
          <a:bodyPr/>
          <a:lstStyle/>
          <a:p>
            <a:fld id="{6DA320AB-0556-4B73-98D1-72A097E31E38}" type="slidenum">
              <a:t>2</a:t>
            </a:fld>
            <a:endParaRPr lang="en-US"/>
          </a:p>
        </p:txBody>
      </p:sp>
    </p:spTree>
    <p:extLst>
      <p:ext uri="{BB962C8B-B14F-4D97-AF65-F5344CB8AC3E}">
        <p14:creationId xmlns:p14="http://schemas.microsoft.com/office/powerpoint/2010/main" val="194963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Kenny to add more metrics into this</a:t>
            </a:r>
          </a:p>
        </p:txBody>
      </p:sp>
      <p:sp>
        <p:nvSpPr>
          <p:cNvPr id="4" name="Slide Number Placeholder 3"/>
          <p:cNvSpPr>
            <a:spLocks noGrp="1"/>
          </p:cNvSpPr>
          <p:nvPr>
            <p:ph type="sldNum" sz="quarter" idx="5"/>
          </p:nvPr>
        </p:nvSpPr>
        <p:spPr/>
        <p:txBody>
          <a:bodyPr/>
          <a:lstStyle/>
          <a:p>
            <a:fld id="{6DA320AB-0556-4B73-98D1-72A097E31E38}" type="slidenum">
              <a:t>3</a:t>
            </a:fld>
            <a:endParaRPr lang="en-US"/>
          </a:p>
        </p:txBody>
      </p:sp>
    </p:spTree>
    <p:extLst>
      <p:ext uri="{BB962C8B-B14F-4D97-AF65-F5344CB8AC3E}">
        <p14:creationId xmlns:p14="http://schemas.microsoft.com/office/powerpoint/2010/main" val="59734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Kenny to add more metrics into this</a:t>
            </a:r>
          </a:p>
        </p:txBody>
      </p:sp>
      <p:sp>
        <p:nvSpPr>
          <p:cNvPr id="4" name="Slide Number Placeholder 3"/>
          <p:cNvSpPr>
            <a:spLocks noGrp="1"/>
          </p:cNvSpPr>
          <p:nvPr>
            <p:ph type="sldNum" sz="quarter" idx="5"/>
          </p:nvPr>
        </p:nvSpPr>
        <p:spPr/>
        <p:txBody>
          <a:bodyPr/>
          <a:lstStyle/>
          <a:p>
            <a:fld id="{6DA320AB-0556-4B73-98D1-72A097E31E38}" type="slidenum">
              <a:t>4</a:t>
            </a:fld>
            <a:endParaRPr lang="en-US"/>
          </a:p>
        </p:txBody>
      </p:sp>
    </p:spTree>
    <p:extLst>
      <p:ext uri="{BB962C8B-B14F-4D97-AF65-F5344CB8AC3E}">
        <p14:creationId xmlns:p14="http://schemas.microsoft.com/office/powerpoint/2010/main" val="218922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Kenny to add more metrics into this</a:t>
            </a:r>
          </a:p>
          <a:p>
            <a:endParaRPr lang="en-US">
              <a:cs typeface="Calibri"/>
            </a:endParaRPr>
          </a:p>
          <a:p>
            <a:r>
              <a:rPr lang="en-US"/>
              <a:t>Goals and Strategy • Examine Measures – What measures should we focus on? • Monitor – At what levels of a measure should we worry? • Systems &amp; Support</a:t>
            </a:r>
          </a:p>
        </p:txBody>
      </p:sp>
      <p:sp>
        <p:nvSpPr>
          <p:cNvPr id="4" name="Slide Number Placeholder 3"/>
          <p:cNvSpPr>
            <a:spLocks noGrp="1"/>
          </p:cNvSpPr>
          <p:nvPr>
            <p:ph type="sldNum" sz="quarter" idx="5"/>
          </p:nvPr>
        </p:nvSpPr>
        <p:spPr/>
        <p:txBody>
          <a:bodyPr/>
          <a:lstStyle/>
          <a:p>
            <a:fld id="{6DA320AB-0556-4B73-98D1-72A097E31E38}" type="slidenum">
              <a:t>5</a:t>
            </a:fld>
            <a:endParaRPr lang="en-US"/>
          </a:p>
        </p:txBody>
      </p:sp>
    </p:spTree>
    <p:extLst>
      <p:ext uri="{BB962C8B-B14F-4D97-AF65-F5344CB8AC3E}">
        <p14:creationId xmlns:p14="http://schemas.microsoft.com/office/powerpoint/2010/main" val="2655324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Kenny to add more metrics into this</a:t>
            </a:r>
          </a:p>
        </p:txBody>
      </p:sp>
      <p:sp>
        <p:nvSpPr>
          <p:cNvPr id="4" name="Slide Number Placeholder 3"/>
          <p:cNvSpPr>
            <a:spLocks noGrp="1"/>
          </p:cNvSpPr>
          <p:nvPr>
            <p:ph type="sldNum" sz="quarter" idx="5"/>
          </p:nvPr>
        </p:nvSpPr>
        <p:spPr/>
        <p:txBody>
          <a:bodyPr/>
          <a:lstStyle/>
          <a:p>
            <a:fld id="{6DA320AB-0556-4B73-98D1-72A097E31E38}" type="slidenum">
              <a:t>6</a:t>
            </a:fld>
            <a:endParaRPr lang="en-US"/>
          </a:p>
        </p:txBody>
      </p:sp>
    </p:spTree>
    <p:extLst>
      <p:ext uri="{BB962C8B-B14F-4D97-AF65-F5344CB8AC3E}">
        <p14:creationId xmlns:p14="http://schemas.microsoft.com/office/powerpoint/2010/main" val="32009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Kenny to add more metrics into this</a:t>
            </a:r>
          </a:p>
          <a:p>
            <a:endParaRPr lang="en-US">
              <a:cs typeface="Calibri"/>
            </a:endParaRPr>
          </a:p>
          <a:p>
            <a:r>
              <a:rPr lang="en-US"/>
              <a:t>Goals and Strategy • Examine Measures – What measures should we focus on? • Monitor – At what levels of a measure should we worry? • Systems &amp; Support</a:t>
            </a:r>
          </a:p>
        </p:txBody>
      </p:sp>
      <p:sp>
        <p:nvSpPr>
          <p:cNvPr id="4" name="Slide Number Placeholder 3"/>
          <p:cNvSpPr>
            <a:spLocks noGrp="1"/>
          </p:cNvSpPr>
          <p:nvPr>
            <p:ph type="sldNum" sz="quarter" idx="5"/>
          </p:nvPr>
        </p:nvSpPr>
        <p:spPr/>
        <p:txBody>
          <a:bodyPr/>
          <a:lstStyle/>
          <a:p>
            <a:fld id="{6DA320AB-0556-4B73-98D1-72A097E31E38}" type="slidenum">
              <a:t>7</a:t>
            </a:fld>
            <a:endParaRPr lang="en-US"/>
          </a:p>
        </p:txBody>
      </p:sp>
    </p:spTree>
    <p:extLst>
      <p:ext uri="{BB962C8B-B14F-4D97-AF65-F5344CB8AC3E}">
        <p14:creationId xmlns:p14="http://schemas.microsoft.com/office/powerpoint/2010/main" val="3087964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Kenny to add more metrics into this</a:t>
            </a:r>
          </a:p>
        </p:txBody>
      </p:sp>
      <p:sp>
        <p:nvSpPr>
          <p:cNvPr id="4" name="Slide Number Placeholder 3"/>
          <p:cNvSpPr>
            <a:spLocks noGrp="1"/>
          </p:cNvSpPr>
          <p:nvPr>
            <p:ph type="sldNum" sz="quarter" idx="5"/>
          </p:nvPr>
        </p:nvSpPr>
        <p:spPr/>
        <p:txBody>
          <a:bodyPr/>
          <a:lstStyle/>
          <a:p>
            <a:fld id="{6DA320AB-0556-4B73-98D1-72A097E31E38}" type="slidenum">
              <a:t>8</a:t>
            </a:fld>
            <a:endParaRPr lang="en-US"/>
          </a:p>
        </p:txBody>
      </p:sp>
    </p:spTree>
    <p:extLst>
      <p:ext uri="{BB962C8B-B14F-4D97-AF65-F5344CB8AC3E}">
        <p14:creationId xmlns:p14="http://schemas.microsoft.com/office/powerpoint/2010/main" val="141891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914400" rtl="0" eaLnBrk="1" fontAlgn="auto" latinLnBrk="0" hangingPunct="1">
              <a:lnSpc>
                <a:spcPct val="100000"/>
              </a:lnSpc>
              <a:spcBef>
                <a:spcPts val="0"/>
              </a:spcBef>
              <a:spcAft>
                <a:spcPts val="0"/>
              </a:spcAft>
              <a:buClrTx/>
              <a:buSzTx/>
              <a:tabLst/>
              <a:defRPr/>
            </a:pPr>
            <a:r>
              <a:rPr lang="en-US" sz="1200" b="1" i="0">
                <a:ea typeface="+mj-lt"/>
                <a:cs typeface="+mj-lt"/>
              </a:rPr>
              <a:t>e) How frequently would you update the dashboard? (Kenny)</a:t>
            </a:r>
          </a:p>
          <a:p>
            <a:endParaRPr lang="en-US">
              <a:ea typeface="+mj-lt"/>
              <a:cs typeface="+mj-lt"/>
            </a:endParaRPr>
          </a:p>
          <a:p>
            <a:r>
              <a:rPr lang="en-US">
                <a:ea typeface="+mj-lt"/>
                <a:cs typeface="+mj-lt"/>
              </a:rPr>
              <a:t>The frequency of updates for these dashboards will depend on the nature of the business and the purpose of the dashboard, as well as the availability of data. </a:t>
            </a:r>
          </a:p>
          <a:p>
            <a:endParaRPr lang="en-US">
              <a:ea typeface="+mj-lt"/>
              <a:cs typeface="+mj-lt"/>
            </a:endParaRPr>
          </a:p>
          <a:p>
            <a:r>
              <a:rPr lang="en-US">
                <a:ea typeface="+mj-lt"/>
                <a:cs typeface="+mj-lt"/>
              </a:rPr>
              <a:t>For an executive dashboard, we want to focus on high-level KPIs that provide an overview of the company's performance. Therefore, we suggest updating the executive dashboard monthly or quarterly.</a:t>
            </a:r>
          </a:p>
          <a:p>
            <a:endParaRPr lang="en-US">
              <a:ea typeface="+mj-lt"/>
              <a:cs typeface="+mj-lt"/>
            </a:endParaRPr>
          </a:p>
          <a:p>
            <a:r>
              <a:rPr lang="en-US">
                <a:ea typeface="+mj-lt"/>
                <a:cs typeface="+mj-lt"/>
              </a:rPr>
              <a:t>For a middle management dashboard, we want to focus on more granular metrics that provide insights into specific areas of the business. We suggest updating the middle management dashboard weekly or bi-weekly.</a:t>
            </a:r>
          </a:p>
          <a:p>
            <a:endParaRPr lang="en-US">
              <a:ea typeface="+mj-lt"/>
              <a:cs typeface="+mj-lt"/>
            </a:endParaRPr>
          </a:p>
          <a:p>
            <a:r>
              <a:rPr lang="en-US" sz="1200" i="0">
                <a:ea typeface="+mj-lt"/>
                <a:cs typeface="+mj-lt"/>
              </a:rPr>
              <a:t>It's important to strike a balance between updating the dashboard frequently enough to reflect the most recent data, but not so frequently that it becomes a burden to maintain. </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4/25/2023</a:t>
            </a:fld>
            <a:endParaRPr lang="en-US"/>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1797086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4/25/2023</a:t>
            </a:fld>
            <a:endParaRPr lang="en-US"/>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188297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4/25/2023</a:t>
            </a:fld>
            <a:endParaRPr lang="en-US"/>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632345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4/25/2023</a:t>
            </a:fld>
            <a:endParaRPr lang="en-US"/>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203336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4/25/2023</a:t>
            </a:fld>
            <a:endParaRPr lang="en-US"/>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63612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4/25/2023</a:t>
            </a:fld>
            <a:endParaRPr lang="en-US"/>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252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4/25/2023</a:t>
            </a:fld>
            <a:endParaRPr lang="en-US"/>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412771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4/25/2023</a:t>
            </a:fld>
            <a:endParaRPr lang="en-US"/>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17078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4/25/2023</a:t>
            </a:fld>
            <a:endParaRPr lang="en-US"/>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81076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4/25/2023</a:t>
            </a:fld>
            <a:endParaRPr lang="en-US"/>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p>
        </p:txBody>
      </p:sp>
    </p:spTree>
    <p:extLst>
      <p:ext uri="{BB962C8B-B14F-4D97-AF65-F5344CB8AC3E}">
        <p14:creationId xmlns:p14="http://schemas.microsoft.com/office/powerpoint/2010/main" val="4038260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4/25/2023</a:t>
            </a:fld>
            <a:endParaRPr lang="en-US"/>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p>
        </p:txBody>
      </p:sp>
    </p:spTree>
    <p:extLst>
      <p:ext uri="{BB962C8B-B14F-4D97-AF65-F5344CB8AC3E}">
        <p14:creationId xmlns:p14="http://schemas.microsoft.com/office/powerpoint/2010/main" val="1238811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4/25/2023</a:t>
            </a:fld>
            <a:endParaRPr lang="en-US"/>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435704556"/>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2" r:id="rId6"/>
    <p:sldLayoutId id="2147483828" r:id="rId7"/>
    <p:sldLayoutId id="2147483829" r:id="rId8"/>
    <p:sldLayoutId id="2147483830" r:id="rId9"/>
    <p:sldLayoutId id="2147483831" r:id="rId10"/>
    <p:sldLayoutId id="2147483833"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eopips.blogspot.com/2013/02/top-10-internet-marketing-strategies.html"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0.xml"/><Relationship Id="rId16" Type="http://schemas.openxmlformats.org/officeDocument/2006/relationships/hyperlink" Target="http://eintoern.deviantart.com/art/Optional-Limitations-332573136" TargetMode="External"/><Relationship Id="rId1" Type="http://schemas.openxmlformats.org/officeDocument/2006/relationships/slideLayout" Target="../slideLayouts/slideLayout1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jpe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www.pexels.com/photo/computer-data-display-documents-577210/" TargetMode="External"/><Relationship Id="rId5" Type="http://schemas.openxmlformats.org/officeDocument/2006/relationships/image" Target="../media/image8.jpe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969145" y="1988089"/>
            <a:ext cx="5374704" cy="2382006"/>
          </a:xfrm>
        </p:spPr>
        <p:txBody>
          <a:bodyPr anchor="ctr">
            <a:normAutofit fontScale="90000"/>
          </a:bodyPr>
          <a:lstStyle/>
          <a:p>
            <a:r>
              <a:rPr lang="en-US" sz="6600">
                <a:solidFill>
                  <a:schemeClr val="bg1"/>
                </a:solidFill>
              </a:rPr>
              <a:t>'Category O' </a:t>
            </a:r>
            <a:br>
              <a:rPr lang="en-US" sz="6600"/>
            </a:br>
            <a:r>
              <a:rPr lang="en-US" sz="6600">
                <a:solidFill>
                  <a:schemeClr val="bg1"/>
                </a:solidFill>
              </a:rPr>
              <a:t>Dashboards and Final Analysis</a:t>
            </a:r>
          </a:p>
        </p:txBody>
      </p:sp>
      <p:sp>
        <p:nvSpPr>
          <p:cNvPr id="3" name="Subtitle 2"/>
          <p:cNvSpPr>
            <a:spLocks noGrp="1"/>
          </p:cNvSpPr>
          <p:nvPr>
            <p:ph type="subTitle" idx="1"/>
          </p:nvPr>
        </p:nvSpPr>
        <p:spPr>
          <a:xfrm>
            <a:off x="6037530" y="5033111"/>
            <a:ext cx="5364936" cy="909848"/>
          </a:xfrm>
        </p:spPr>
        <p:txBody>
          <a:bodyPr anchor="t">
            <a:normAutofit/>
          </a:bodyPr>
          <a:lstStyle/>
          <a:p>
            <a:r>
              <a:rPr lang="en-US" sz="2000">
                <a:solidFill>
                  <a:schemeClr val="bg1"/>
                </a:solidFill>
              </a:rPr>
              <a:t>Inez Gunawan, Saier (Sam) Hu, Yiru Lin, Brody Patterson, Kenny Wang</a:t>
            </a:r>
          </a:p>
        </p:txBody>
      </p:sp>
      <p:sp>
        <p:nvSpPr>
          <p:cNvPr id="16" name="Freeform: Shape 15">
            <a:extLst>
              <a:ext uri="{FF2B5EF4-FFF2-40B4-BE49-F238E27FC236}">
                <a16:creationId xmlns:a16="http://schemas.microsoft.com/office/drawing/2014/main" id="{AAD3D935-ECFC-4862-B395-207C13BAC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Logo&#10;&#10;Description automatically generated">
            <a:extLst>
              <a:ext uri="{FF2B5EF4-FFF2-40B4-BE49-F238E27FC236}">
                <a16:creationId xmlns:a16="http://schemas.microsoft.com/office/drawing/2014/main" id="{3233B3D8-1ADE-0E68-DE72-C61B3FA4945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9786" y="2621958"/>
            <a:ext cx="4263580" cy="1825941"/>
          </a:xfrm>
          <a:prstGeom prst="rect">
            <a:avLst/>
          </a:prstGeom>
        </p:spPr>
      </p:pic>
      <p:cxnSp>
        <p:nvCxnSpPr>
          <p:cNvPr id="18" name="Straight Connector 17">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3912652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name="Slide 1">
    <p:bg>
      <p:bgPr>
        <a:solidFill>
          <a:srgbClr val="F6F4EF"/>
        </a:solidFill>
        <a:effectLst/>
      </p:bgPr>
    </p:bg>
    <p:spTree>
      <p:nvGrpSpPr>
        <p:cNvPr id="1" name=""/>
        <p:cNvGrpSpPr/>
        <p:nvPr/>
      </p:nvGrpSpPr>
      <p:grpSpPr>
        <a:xfrm>
          <a:off x="0" y="0"/>
          <a:ext cx="0" cy="0"/>
          <a:chOff x="0" y="0"/>
          <a:chExt cx="0" cy="0"/>
        </a:xfrm>
      </p:grpSpPr>
      <p:sp>
        <p:nvSpPr>
          <p:cNvPr id="3" name="Object 2"/>
          <p:cNvSpPr/>
          <p:nvPr/>
        </p:nvSpPr>
        <p:spPr>
          <a:xfrm>
            <a:off x="48595" y="1023682"/>
            <a:ext cx="9405788" cy="247588"/>
          </a:xfrm>
          <a:prstGeom prst="rect">
            <a:avLst/>
          </a:prstGeom>
          <a:noFill/>
        </p:spPr>
        <p:txBody>
          <a:bodyPr wrap="square" lIns="0" tIns="0" rIns="0" bIns="0" rtlCol="0" anchor="t"/>
          <a:lstStyle/>
          <a:p>
            <a:pPr algn="ctr">
              <a:lnSpc>
                <a:spcPts val="1950"/>
              </a:lnSpc>
              <a:spcBef>
                <a:spcPts val="1139"/>
              </a:spcBef>
              <a:buNone/>
            </a:pPr>
            <a:endParaRPr lang="en-US"/>
          </a:p>
        </p:txBody>
      </p:sp>
      <p:sp>
        <p:nvSpPr>
          <p:cNvPr id="4" name="Object 3"/>
          <p:cNvSpPr/>
          <p:nvPr/>
        </p:nvSpPr>
        <p:spPr>
          <a:xfrm>
            <a:off x="9503063" y="0"/>
            <a:ext cx="2695411" cy="6865808"/>
          </a:xfrm>
          <a:prstGeom prst="rect">
            <a:avLst/>
          </a:prstGeom>
          <a:solidFill>
            <a:srgbClr val="F6F4EF"/>
          </a:solidFill>
        </p:spPr>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714" y="2375893"/>
            <a:ext cx="4449703" cy="1057011"/>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974941"/>
            <a:ext cx="1152237" cy="1361734"/>
          </a:xfrm>
          <a:prstGeom prst="rect">
            <a:avLst/>
          </a:prstGeom>
        </p:spPr>
      </p:pic>
      <p:sp>
        <p:nvSpPr>
          <p:cNvPr id="8" name="Object 7"/>
          <p:cNvSpPr/>
          <p:nvPr/>
        </p:nvSpPr>
        <p:spPr>
          <a:xfrm>
            <a:off x="1333167" y="2594170"/>
            <a:ext cx="3874937" cy="602008"/>
          </a:xfrm>
          <a:prstGeom prst="rect">
            <a:avLst/>
          </a:prstGeom>
          <a:noFill/>
        </p:spPr>
        <p:txBody>
          <a:bodyPr wrap="square" lIns="0" tIns="0" rIns="0" bIns="0" rtlCol="0" anchor="ctr"/>
          <a:lstStyle/>
          <a:p>
            <a:pPr algn="l">
              <a:lnSpc>
                <a:spcPts val="2372"/>
              </a:lnSpc>
              <a:buNone/>
            </a:pPr>
            <a:r>
              <a:rPr lang="en-US" sz="2280" b="1">
                <a:solidFill>
                  <a:srgbClr val="000000"/>
                </a:solidFill>
                <a:latin typeface="Carlito" pitchFamily="34" charset="0"/>
                <a:ea typeface="Carlito" pitchFamily="34" charset="-122"/>
                <a:cs typeface="Carlito" pitchFamily="34" charset="-120"/>
              </a:rPr>
              <a:t>Breadth and Depth of Data</a:t>
            </a:r>
            <a:endParaRPr lang="en-US"/>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2714" y="3518607"/>
            <a:ext cx="5894501" cy="1057011"/>
          </a:xfrm>
          <a:prstGeom prst="rect">
            <a:avLst/>
          </a:prstGeom>
        </p:spPr>
      </p:pic>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3478512"/>
            <a:ext cx="1152237" cy="1133192"/>
          </a:xfrm>
          <a:prstGeom prst="rect">
            <a:avLst/>
          </a:prstGeom>
        </p:spPr>
      </p:pic>
      <p:sp>
        <p:nvSpPr>
          <p:cNvPr id="11" name="Object 10"/>
          <p:cNvSpPr/>
          <p:nvPr/>
        </p:nvSpPr>
        <p:spPr>
          <a:xfrm>
            <a:off x="1333167" y="3736884"/>
            <a:ext cx="5299308" cy="602008"/>
          </a:xfrm>
          <a:prstGeom prst="rect">
            <a:avLst/>
          </a:prstGeom>
          <a:noFill/>
        </p:spPr>
        <p:txBody>
          <a:bodyPr wrap="square" lIns="0" tIns="0" rIns="0" bIns="0" rtlCol="0" anchor="ctr"/>
          <a:lstStyle/>
          <a:p>
            <a:pPr algn="l">
              <a:lnSpc>
                <a:spcPts val="2372"/>
              </a:lnSpc>
              <a:buNone/>
            </a:pPr>
            <a:r>
              <a:rPr lang="en-US" sz="2280" b="1">
                <a:solidFill>
                  <a:srgbClr val="000000"/>
                </a:solidFill>
                <a:latin typeface="Carlito" pitchFamily="34" charset="0"/>
                <a:ea typeface="Carlito" pitchFamily="34" charset="-122"/>
                <a:cs typeface="Carlito" pitchFamily="34" charset="-120"/>
              </a:rPr>
              <a:t>“Garbage in, Garbage out” </a:t>
            </a:r>
            <a:endParaRPr lang="en-US"/>
          </a:p>
        </p:txBody>
      </p:sp>
      <p:pic>
        <p:nvPicPr>
          <p:cNvPr id="12" name="Object 11"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2714" y="4661322"/>
            <a:ext cx="7884728" cy="1047488"/>
          </a:xfrm>
          <a:prstGeom prst="rect">
            <a:avLst/>
          </a:prstGeom>
        </p:spPr>
      </p:pic>
      <p:pic>
        <p:nvPicPr>
          <p:cNvPr id="13" name="Object 12"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4756548"/>
            <a:ext cx="1152237" cy="1361734"/>
          </a:xfrm>
          <a:prstGeom prst="rect">
            <a:avLst/>
          </a:prstGeom>
        </p:spPr>
      </p:pic>
      <p:sp>
        <p:nvSpPr>
          <p:cNvPr id="14" name="Object 13"/>
          <p:cNvSpPr/>
          <p:nvPr/>
        </p:nvSpPr>
        <p:spPr>
          <a:xfrm>
            <a:off x="1333167" y="4879598"/>
            <a:ext cx="7310812" cy="602008"/>
          </a:xfrm>
          <a:prstGeom prst="rect">
            <a:avLst/>
          </a:prstGeom>
          <a:noFill/>
        </p:spPr>
        <p:txBody>
          <a:bodyPr wrap="square" lIns="0" tIns="0" rIns="0" bIns="0" rtlCol="0" anchor="ctr"/>
          <a:lstStyle/>
          <a:p>
            <a:pPr algn="l">
              <a:lnSpc>
                <a:spcPts val="2372"/>
              </a:lnSpc>
              <a:buNone/>
            </a:pPr>
            <a:r>
              <a:rPr lang="en-US" sz="2280" b="1">
                <a:solidFill>
                  <a:srgbClr val="000000"/>
                </a:solidFill>
                <a:latin typeface="Carlito" pitchFamily="34" charset="0"/>
                <a:ea typeface="Carlito" pitchFamily="34" charset="-122"/>
                <a:cs typeface="Carlito" pitchFamily="34" charset="-120"/>
              </a:rPr>
              <a:t>Overemphasis on metrics</a:t>
            </a:r>
            <a:endParaRPr lang="en-US"/>
          </a:p>
        </p:txBody>
      </p:sp>
      <p:pic>
        <p:nvPicPr>
          <p:cNvPr id="19" name="Picture 18">
            <a:extLst>
              <a:ext uri="{FF2B5EF4-FFF2-40B4-BE49-F238E27FC236}">
                <a16:creationId xmlns:a16="http://schemas.microsoft.com/office/drawing/2014/main" id="{7F838488-71C1-2923-8EB8-B44571BD8A97}"/>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l="28943" t="3475" r="31667" b="4288"/>
          <a:stretch/>
        </p:blipFill>
        <p:spPr>
          <a:xfrm>
            <a:off x="9272715" y="0"/>
            <a:ext cx="2928759" cy="6858000"/>
          </a:xfrm>
          <a:prstGeom prst="rect">
            <a:avLst/>
          </a:prstGeom>
        </p:spPr>
      </p:pic>
      <p:sp>
        <p:nvSpPr>
          <p:cNvPr id="21" name="Object 1">
            <a:extLst>
              <a:ext uri="{FF2B5EF4-FFF2-40B4-BE49-F238E27FC236}">
                <a16:creationId xmlns:a16="http://schemas.microsoft.com/office/drawing/2014/main" id="{A077ED30-10C8-4CFD-2418-928D855202E1}"/>
              </a:ext>
            </a:extLst>
          </p:cNvPr>
          <p:cNvSpPr/>
          <p:nvPr/>
        </p:nvSpPr>
        <p:spPr>
          <a:xfrm>
            <a:off x="1636407" y="637520"/>
            <a:ext cx="6227928" cy="832981"/>
          </a:xfrm>
          <a:prstGeom prst="rect">
            <a:avLst/>
          </a:prstGeom>
          <a:noFill/>
        </p:spPr>
        <p:txBody>
          <a:bodyPr wrap="square" lIns="0" tIns="0" rIns="0" bIns="0" rtlCol="0" anchor="t"/>
          <a:lstStyle/>
          <a:p>
            <a:pPr>
              <a:lnSpc>
                <a:spcPct val="90000"/>
              </a:lnSpc>
              <a:spcBef>
                <a:spcPct val="0"/>
              </a:spcBef>
            </a:pPr>
            <a:r>
              <a:rPr lang="en-US" sz="4400" i="1" spc="100">
                <a:solidFill>
                  <a:schemeClr val="tx1">
                    <a:lumMod val="85000"/>
                    <a:lumOff val="15000"/>
                  </a:schemeClr>
                </a:solidFill>
                <a:latin typeface="Sitka Banner"/>
                <a:ea typeface="+mj-ea"/>
                <a:cs typeface="+mj-cs"/>
              </a:rPr>
              <a:t>Dashboard Limitations (Tradeoffs/Drawbacks)</a:t>
            </a:r>
          </a:p>
          <a:p>
            <a:pPr algn="ctr">
              <a:lnSpc>
                <a:spcPts val="3900"/>
              </a:lnSpc>
              <a:buNone/>
            </a:pPr>
            <a:endParaRPr lang="en-US" sz="4400">
              <a:latin typeface="+mj-lt"/>
              <a:cs typeface="Arial"/>
            </a:endParaRPr>
          </a:p>
        </p:txBody>
      </p:sp>
    </p:spTree>
    <p:extLst>
      <p:ext uri="{BB962C8B-B14F-4D97-AF65-F5344CB8AC3E}">
        <p14:creationId xmlns:p14="http://schemas.microsoft.com/office/powerpoint/2010/main" val="3974244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346911-BCC7-C7AE-0A3D-06CBD0569405}"/>
              </a:ext>
            </a:extLst>
          </p:cNvPr>
          <p:cNvSpPr>
            <a:spLocks noGrp="1"/>
          </p:cNvSpPr>
          <p:nvPr>
            <p:ph type="title"/>
          </p:nvPr>
        </p:nvSpPr>
        <p:spPr>
          <a:xfrm>
            <a:off x="758952" y="758952"/>
            <a:ext cx="10357182" cy="837419"/>
          </a:xfrm>
        </p:spPr>
        <p:txBody>
          <a:bodyPr>
            <a:noAutofit/>
          </a:bodyPr>
          <a:lstStyle/>
          <a:p>
            <a:r>
              <a:rPr lang="en-US" sz="4400"/>
              <a:t>Purpose of Dashboard 1</a:t>
            </a:r>
          </a:p>
        </p:txBody>
      </p:sp>
      <p:sp>
        <p:nvSpPr>
          <p:cNvPr id="2" name="TextBox 1">
            <a:extLst>
              <a:ext uri="{FF2B5EF4-FFF2-40B4-BE49-F238E27FC236}">
                <a16:creationId xmlns:a16="http://schemas.microsoft.com/office/drawing/2014/main" id="{4A5C1476-BD74-3D5A-68D1-BA5C1E31EF93}"/>
              </a:ext>
            </a:extLst>
          </p:cNvPr>
          <p:cNvSpPr txBox="1"/>
          <p:nvPr/>
        </p:nvSpPr>
        <p:spPr>
          <a:xfrm>
            <a:off x="754673" y="1751134"/>
            <a:ext cx="5949461"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Dashboard 1</a:t>
            </a:r>
            <a:r>
              <a:rPr lang="en-US" sz="2000"/>
              <a:t> is specifically for </a:t>
            </a:r>
            <a:r>
              <a:rPr lang="en-US" sz="2000" u="sng"/>
              <a:t>C-level executives</a:t>
            </a:r>
            <a:r>
              <a:rPr lang="en-US" sz="2000"/>
              <a:t> who are interested in the long-term success of the business. By utilizing Dashboard 1, C-level executives should be able to gain a high-level understanding of the most important marketing and sales metrics related to the category of interest. </a:t>
            </a:r>
            <a:endParaRPr lang="en-US"/>
          </a:p>
          <a:p>
            <a:endParaRPr lang="en-US" sz="1200"/>
          </a:p>
          <a:p>
            <a:r>
              <a:rPr lang="en-US" sz="2000"/>
              <a:t>C-level executives should be able to quickly comprehend the metrics included in Dashboard 1 without any outside assistance, but if questions related to a metric do arise, marketing managers should be able to respond to such questions quickly and concisely.</a:t>
            </a:r>
            <a:endParaRPr lang="en-US"/>
          </a:p>
        </p:txBody>
      </p:sp>
      <p:pic>
        <p:nvPicPr>
          <p:cNvPr id="3" name="Picture 3" descr="High-rise conference room">
            <a:extLst>
              <a:ext uri="{FF2B5EF4-FFF2-40B4-BE49-F238E27FC236}">
                <a16:creationId xmlns:a16="http://schemas.microsoft.com/office/drawing/2014/main" id="{5BDB85BC-2D99-9008-21F9-89EF1371D200}"/>
              </a:ext>
            </a:extLst>
          </p:cNvPr>
          <p:cNvPicPr>
            <a:picLocks noChangeAspect="1"/>
          </p:cNvPicPr>
          <p:nvPr/>
        </p:nvPicPr>
        <p:blipFill>
          <a:blip r:embed="rId3"/>
          <a:stretch>
            <a:fillRect/>
          </a:stretch>
        </p:blipFill>
        <p:spPr>
          <a:xfrm>
            <a:off x="7365808" y="2079260"/>
            <a:ext cx="4070851" cy="2701546"/>
          </a:xfrm>
          <a:prstGeom prst="rect">
            <a:avLst/>
          </a:prstGeom>
        </p:spPr>
      </p:pic>
    </p:spTree>
    <p:extLst>
      <p:ext uri="{BB962C8B-B14F-4D97-AF65-F5344CB8AC3E}">
        <p14:creationId xmlns:p14="http://schemas.microsoft.com/office/powerpoint/2010/main" val="1628289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346911-BCC7-C7AE-0A3D-06CBD0569405}"/>
              </a:ext>
            </a:extLst>
          </p:cNvPr>
          <p:cNvSpPr>
            <a:spLocks noGrp="1"/>
          </p:cNvSpPr>
          <p:nvPr>
            <p:ph type="title"/>
          </p:nvPr>
        </p:nvSpPr>
        <p:spPr>
          <a:xfrm>
            <a:off x="758952" y="758952"/>
            <a:ext cx="10357182" cy="837419"/>
          </a:xfrm>
        </p:spPr>
        <p:txBody>
          <a:bodyPr>
            <a:noAutofit/>
          </a:bodyPr>
          <a:lstStyle/>
          <a:p>
            <a:r>
              <a:rPr lang="en-US" sz="4400"/>
              <a:t>Purpose of Dashboard 2</a:t>
            </a:r>
            <a:endParaRPr lang="en-US"/>
          </a:p>
        </p:txBody>
      </p:sp>
      <p:sp>
        <p:nvSpPr>
          <p:cNvPr id="2" name="TextBox 1">
            <a:extLst>
              <a:ext uri="{FF2B5EF4-FFF2-40B4-BE49-F238E27FC236}">
                <a16:creationId xmlns:a16="http://schemas.microsoft.com/office/drawing/2014/main" id="{4A5C1476-BD74-3D5A-68D1-BA5C1E31EF93}"/>
              </a:ext>
            </a:extLst>
          </p:cNvPr>
          <p:cNvSpPr txBox="1"/>
          <p:nvPr/>
        </p:nvSpPr>
        <p:spPr>
          <a:xfrm>
            <a:off x="754673" y="1712057"/>
            <a:ext cx="6232769"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Arial"/>
              </a:rPr>
              <a:t>Dashboard 2</a:t>
            </a:r>
            <a:r>
              <a:rPr lang="en-US" sz="2000">
                <a:cs typeface="Arial"/>
              </a:rPr>
              <a:t> is specifically for </a:t>
            </a:r>
            <a:r>
              <a:rPr lang="en-US" sz="2000" u="sng">
                <a:cs typeface="Arial"/>
              </a:rPr>
              <a:t>marketing managers</a:t>
            </a:r>
            <a:r>
              <a:rPr lang="en-US" sz="2000">
                <a:cs typeface="Arial"/>
              </a:rPr>
              <a:t> who are interested in both the short-term and long-term success of the business. By utilizing Dashboard 2, marketing managers should be able to gain an in-depth understanding of how marketing and sales are acting across the category of interest.</a:t>
            </a:r>
            <a:endParaRPr lang="en-US">
              <a:cs typeface="Arial"/>
            </a:endParaRPr>
          </a:p>
          <a:p>
            <a:endParaRPr lang="en-US" sz="1200">
              <a:cs typeface="Arial"/>
            </a:endParaRPr>
          </a:p>
          <a:p>
            <a:r>
              <a:rPr lang="en-US" sz="2000">
                <a:cs typeface="Arial"/>
              </a:rPr>
              <a:t>Additionally, by utilizing Dashboard 2, marketing managers should be able extrapolate key factors impacting category sales, which will allow them to respond quickly to optimize category sales and other key business operations.</a:t>
            </a:r>
            <a:endParaRPr lang="en-US"/>
          </a:p>
          <a:p>
            <a:pPr lvl="1"/>
            <a:endParaRPr lang="en-US" sz="2000">
              <a:cs typeface="Arial"/>
            </a:endParaRPr>
          </a:p>
        </p:txBody>
      </p:sp>
      <p:pic>
        <p:nvPicPr>
          <p:cNvPr id="3" name="Picture 3" descr="Businesswomen writing on glass in meeting">
            <a:extLst>
              <a:ext uri="{FF2B5EF4-FFF2-40B4-BE49-F238E27FC236}">
                <a16:creationId xmlns:a16="http://schemas.microsoft.com/office/drawing/2014/main" id="{1761ABF2-4B65-48AE-8A1F-8F38823C06E5}"/>
              </a:ext>
            </a:extLst>
          </p:cNvPr>
          <p:cNvPicPr>
            <a:picLocks noChangeAspect="1"/>
          </p:cNvPicPr>
          <p:nvPr/>
        </p:nvPicPr>
        <p:blipFill>
          <a:blip r:embed="rId3"/>
          <a:stretch>
            <a:fillRect/>
          </a:stretch>
        </p:blipFill>
        <p:spPr>
          <a:xfrm>
            <a:off x="7511795" y="2116385"/>
            <a:ext cx="3923762" cy="2625229"/>
          </a:xfrm>
          <a:prstGeom prst="rect">
            <a:avLst/>
          </a:prstGeom>
        </p:spPr>
      </p:pic>
    </p:spTree>
    <p:extLst>
      <p:ext uri="{BB962C8B-B14F-4D97-AF65-F5344CB8AC3E}">
        <p14:creationId xmlns:p14="http://schemas.microsoft.com/office/powerpoint/2010/main" val="2645594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346911-BCC7-C7AE-0A3D-06CBD0569405}"/>
              </a:ext>
            </a:extLst>
          </p:cNvPr>
          <p:cNvSpPr>
            <a:spLocks noGrp="1"/>
          </p:cNvSpPr>
          <p:nvPr>
            <p:ph type="title"/>
          </p:nvPr>
        </p:nvSpPr>
        <p:spPr>
          <a:xfrm>
            <a:off x="245370" y="231413"/>
            <a:ext cx="10357182" cy="837419"/>
          </a:xfrm>
        </p:spPr>
        <p:txBody>
          <a:bodyPr>
            <a:noAutofit/>
          </a:bodyPr>
          <a:lstStyle/>
          <a:p>
            <a:r>
              <a:rPr lang="en-US" sz="4400"/>
              <a:t>Dashboard 1</a:t>
            </a:r>
          </a:p>
        </p:txBody>
      </p:sp>
      <p:pic>
        <p:nvPicPr>
          <p:cNvPr id="4" name="Picture 5" descr="Chart&#10;&#10;Description automatically generated">
            <a:extLst>
              <a:ext uri="{FF2B5EF4-FFF2-40B4-BE49-F238E27FC236}">
                <a16:creationId xmlns:a16="http://schemas.microsoft.com/office/drawing/2014/main" id="{AD4EDBCC-26B1-5107-8A5A-F9B5725459EF}"/>
              </a:ext>
            </a:extLst>
          </p:cNvPr>
          <p:cNvPicPr>
            <a:picLocks noChangeAspect="1"/>
          </p:cNvPicPr>
          <p:nvPr/>
        </p:nvPicPr>
        <p:blipFill>
          <a:blip r:embed="rId3"/>
          <a:stretch>
            <a:fillRect/>
          </a:stretch>
        </p:blipFill>
        <p:spPr>
          <a:xfrm>
            <a:off x="2580652" y="1120033"/>
            <a:ext cx="9075566" cy="5086144"/>
          </a:xfrm>
          <a:prstGeom prst="rect">
            <a:avLst/>
          </a:prstGeom>
        </p:spPr>
      </p:pic>
      <p:sp>
        <p:nvSpPr>
          <p:cNvPr id="2" name="TextBox 1">
            <a:extLst>
              <a:ext uri="{FF2B5EF4-FFF2-40B4-BE49-F238E27FC236}">
                <a16:creationId xmlns:a16="http://schemas.microsoft.com/office/drawing/2014/main" id="{8AB6E3E9-FF99-BC81-FFC2-19C7F2124627}"/>
              </a:ext>
            </a:extLst>
          </p:cNvPr>
          <p:cNvSpPr txBox="1"/>
          <p:nvPr/>
        </p:nvSpPr>
        <p:spPr>
          <a:xfrm>
            <a:off x="244945" y="1116316"/>
            <a:ext cx="233675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u="sng"/>
              <a:t>Why these metrics?</a:t>
            </a:r>
            <a:endParaRPr lang="en-US" sz="1500" u="sng"/>
          </a:p>
          <a:p>
            <a:endParaRPr lang="en-US" sz="600" b="1" u="sng"/>
          </a:p>
          <a:p>
            <a:r>
              <a:rPr lang="en-US" sz="1500" b="1"/>
              <a:t>(1) Increase sales</a:t>
            </a:r>
            <a:endParaRPr lang="en-US" sz="1500"/>
          </a:p>
          <a:p>
            <a:r>
              <a:rPr lang="en-US" sz="1500"/>
              <a:t>-&gt; benchmark</a:t>
            </a:r>
          </a:p>
          <a:p>
            <a:r>
              <a:rPr lang="en-US" sz="1500"/>
              <a:t>-&gt; identify successful products</a:t>
            </a:r>
          </a:p>
          <a:p>
            <a:r>
              <a:rPr lang="en-US" sz="1500"/>
              <a:t>-&gt; gauge divisional performance</a:t>
            </a:r>
          </a:p>
          <a:p>
            <a:r>
              <a:rPr lang="en-US" sz="1500"/>
              <a:t>-&gt; understand disparity in sales in different geographical markets</a:t>
            </a:r>
            <a:endParaRPr lang="en-US" sz="1500">
              <a:ea typeface="+mn-lt"/>
              <a:cs typeface="+mn-lt"/>
            </a:endParaRPr>
          </a:p>
          <a:p>
            <a:endParaRPr lang="en-US" sz="1500"/>
          </a:p>
          <a:p>
            <a:r>
              <a:rPr lang="en-US" sz="1500" b="1"/>
              <a:t>(2) Gain high RFM ranking customers</a:t>
            </a:r>
          </a:p>
          <a:p>
            <a:r>
              <a:rPr lang="en-US" sz="1500"/>
              <a:t>-&gt; reverse trend of losing high RFM ranking customers</a:t>
            </a:r>
          </a:p>
          <a:p>
            <a:endParaRPr lang="en-US" sz="1500"/>
          </a:p>
        </p:txBody>
      </p:sp>
    </p:spTree>
    <p:extLst>
      <p:ext uri="{BB962C8B-B14F-4D97-AF65-F5344CB8AC3E}">
        <p14:creationId xmlns:p14="http://schemas.microsoft.com/office/powerpoint/2010/main" val="1627109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346911-BCC7-C7AE-0A3D-06CBD0569405}"/>
              </a:ext>
            </a:extLst>
          </p:cNvPr>
          <p:cNvSpPr>
            <a:spLocks noGrp="1"/>
          </p:cNvSpPr>
          <p:nvPr>
            <p:ph type="title"/>
          </p:nvPr>
        </p:nvSpPr>
        <p:spPr>
          <a:xfrm>
            <a:off x="758952" y="358414"/>
            <a:ext cx="10357182" cy="964419"/>
          </a:xfrm>
        </p:spPr>
        <p:txBody>
          <a:bodyPr>
            <a:normAutofit/>
          </a:bodyPr>
          <a:lstStyle/>
          <a:p>
            <a:r>
              <a:rPr lang="en-US" sz="3800"/>
              <a:t>Dashboard 1 Metrics – For </a:t>
            </a:r>
            <a:r>
              <a:rPr lang="en-US" sz="3800" i="0">
                <a:ea typeface="+mj-lt"/>
                <a:cs typeface="+mj-lt"/>
              </a:rPr>
              <a:t>C-level Executives </a:t>
            </a:r>
            <a:r>
              <a:rPr lang="en-US" sz="3800"/>
              <a:t> </a:t>
            </a:r>
          </a:p>
        </p:txBody>
      </p:sp>
      <p:sp>
        <p:nvSpPr>
          <p:cNvPr id="3" name="TextBox 2">
            <a:extLst>
              <a:ext uri="{FF2B5EF4-FFF2-40B4-BE49-F238E27FC236}">
                <a16:creationId xmlns:a16="http://schemas.microsoft.com/office/drawing/2014/main" id="{64F80A8A-BD02-EC4D-54E2-51301250D7CD}"/>
              </a:ext>
            </a:extLst>
          </p:cNvPr>
          <p:cNvSpPr txBox="1"/>
          <p:nvPr/>
        </p:nvSpPr>
        <p:spPr>
          <a:xfrm>
            <a:off x="836064" y="1315578"/>
            <a:ext cx="42387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tx2"/>
                </a:solidFill>
                <a:cs typeface="Arial"/>
              </a:rPr>
              <a:t>Overall Category Revenue (Quarterly)</a:t>
            </a:r>
          </a:p>
        </p:txBody>
      </p:sp>
      <p:sp>
        <p:nvSpPr>
          <p:cNvPr id="4" name="TextBox 3">
            <a:extLst>
              <a:ext uri="{FF2B5EF4-FFF2-40B4-BE49-F238E27FC236}">
                <a16:creationId xmlns:a16="http://schemas.microsoft.com/office/drawing/2014/main" id="{62C4409F-583F-C524-6C7F-2B6850C59029}"/>
              </a:ext>
            </a:extLst>
          </p:cNvPr>
          <p:cNvSpPr txBox="1"/>
          <p:nvPr/>
        </p:nvSpPr>
        <p:spPr>
          <a:xfrm>
            <a:off x="102550" y="1651528"/>
            <a:ext cx="5385274"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1600">
                <a:cs typeface="Arial"/>
              </a:rPr>
              <a:t>See how the category is performing over time compared to benchmark categories, such as sales leader category T and E</a:t>
            </a:r>
          </a:p>
          <a:p>
            <a:pPr marL="742950" lvl="1" indent="-285750">
              <a:buFont typeface="Arial"/>
              <a:buChar char="•"/>
            </a:pPr>
            <a:endParaRPr lang="en-US" sz="800">
              <a:cs typeface="Arial"/>
            </a:endParaRPr>
          </a:p>
          <a:p>
            <a:pPr lvl="1"/>
            <a:r>
              <a:rPr lang="en-US" sz="1600">
                <a:cs typeface="Arial"/>
              </a:rPr>
              <a:t>-&gt; If sales patterns of category O do not follow benchmark patterns at some quarters, executives should diagnose potential causes of missed growth opportunities (e.g. 2006 Q2) to avoid future mistakes </a:t>
            </a:r>
            <a:endParaRPr lang="en-US"/>
          </a:p>
        </p:txBody>
      </p:sp>
      <p:sp>
        <p:nvSpPr>
          <p:cNvPr id="6" name="TextBox 5">
            <a:extLst>
              <a:ext uri="{FF2B5EF4-FFF2-40B4-BE49-F238E27FC236}">
                <a16:creationId xmlns:a16="http://schemas.microsoft.com/office/drawing/2014/main" id="{6DC1BF6B-7A33-4F64-7213-623C1505F239}"/>
              </a:ext>
            </a:extLst>
          </p:cNvPr>
          <p:cNvSpPr txBox="1"/>
          <p:nvPr/>
        </p:nvSpPr>
        <p:spPr>
          <a:xfrm>
            <a:off x="758892" y="3891731"/>
            <a:ext cx="46660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tx2"/>
                </a:solidFill>
                <a:ea typeface="+mn-lt"/>
                <a:cs typeface="+mn-lt"/>
              </a:rPr>
              <a:t>Sales by Division ID (Quarterly)</a:t>
            </a:r>
            <a:endParaRPr lang="en-US" b="1" u="sng">
              <a:solidFill>
                <a:schemeClr val="tx2"/>
              </a:solidFill>
            </a:endParaRPr>
          </a:p>
        </p:txBody>
      </p:sp>
      <p:sp>
        <p:nvSpPr>
          <p:cNvPr id="7" name="TextBox 6">
            <a:extLst>
              <a:ext uri="{FF2B5EF4-FFF2-40B4-BE49-F238E27FC236}">
                <a16:creationId xmlns:a16="http://schemas.microsoft.com/office/drawing/2014/main" id="{9849EECC-FC52-233F-7632-CCC35DBD0B06}"/>
              </a:ext>
            </a:extLst>
          </p:cNvPr>
          <p:cNvSpPr txBox="1"/>
          <p:nvPr/>
        </p:nvSpPr>
        <p:spPr>
          <a:xfrm>
            <a:off x="-3907" y="4234433"/>
            <a:ext cx="493662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1600">
                <a:ea typeface="+mn-lt"/>
                <a:cs typeface="+mn-lt"/>
              </a:rPr>
              <a:t>Understand which of the 2 divisions is performing better in terms of sales</a:t>
            </a:r>
            <a:endParaRPr lang="en-US" sz="1600">
              <a:cs typeface="Arial"/>
            </a:endParaRPr>
          </a:p>
          <a:p>
            <a:pPr lvl="1"/>
            <a:endParaRPr lang="en-US" sz="800">
              <a:ea typeface="+mn-lt"/>
              <a:cs typeface="+mn-lt"/>
            </a:endParaRPr>
          </a:p>
          <a:p>
            <a:pPr lvl="1"/>
            <a:r>
              <a:rPr lang="en-US" sz="1600">
                <a:ea typeface="+mn-lt"/>
                <a:cs typeface="+mn-lt"/>
              </a:rPr>
              <a:t>-&gt; If a division is not performing well, executives should evaluate the long-term viability of that division</a:t>
            </a:r>
            <a:endParaRPr lang="en-US" sz="1600"/>
          </a:p>
        </p:txBody>
      </p:sp>
      <p:sp>
        <p:nvSpPr>
          <p:cNvPr id="8" name="TextBox 7">
            <a:extLst>
              <a:ext uri="{FF2B5EF4-FFF2-40B4-BE49-F238E27FC236}">
                <a16:creationId xmlns:a16="http://schemas.microsoft.com/office/drawing/2014/main" id="{590565A9-9871-87D5-2AAA-C22A342E106F}"/>
              </a:ext>
            </a:extLst>
          </p:cNvPr>
          <p:cNvSpPr txBox="1"/>
          <p:nvPr/>
        </p:nvSpPr>
        <p:spPr>
          <a:xfrm>
            <a:off x="6096402" y="1275838"/>
            <a:ext cx="46517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tx2"/>
                </a:solidFill>
                <a:ea typeface="+mn-lt"/>
                <a:cs typeface="+mn-lt"/>
              </a:rPr>
              <a:t>Top 5 Products with Highest Sales (Quarterly)</a:t>
            </a:r>
            <a:endParaRPr lang="en-US" sz="1600" b="1" u="sng">
              <a:solidFill>
                <a:schemeClr val="tx2"/>
              </a:solidFill>
            </a:endParaRPr>
          </a:p>
        </p:txBody>
      </p:sp>
      <p:sp>
        <p:nvSpPr>
          <p:cNvPr id="10" name="TextBox 9">
            <a:extLst>
              <a:ext uri="{FF2B5EF4-FFF2-40B4-BE49-F238E27FC236}">
                <a16:creationId xmlns:a16="http://schemas.microsoft.com/office/drawing/2014/main" id="{09920BB1-2D1B-9333-7F47-E16145DD02E2}"/>
              </a:ext>
            </a:extLst>
          </p:cNvPr>
          <p:cNvSpPr txBox="1"/>
          <p:nvPr/>
        </p:nvSpPr>
        <p:spPr>
          <a:xfrm>
            <a:off x="6097777" y="3087368"/>
            <a:ext cx="46517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tx2"/>
                </a:solidFill>
                <a:ea typeface="+mn-lt"/>
                <a:cs typeface="+mn-lt"/>
              </a:rPr>
              <a:t>Customers by RFM Score (Yearly)</a:t>
            </a:r>
            <a:endParaRPr lang="en-US" b="1" u="sng">
              <a:solidFill>
                <a:schemeClr val="tx2"/>
              </a:solidFill>
            </a:endParaRPr>
          </a:p>
        </p:txBody>
      </p:sp>
      <p:sp>
        <p:nvSpPr>
          <p:cNvPr id="11" name="TextBox 10">
            <a:extLst>
              <a:ext uri="{FF2B5EF4-FFF2-40B4-BE49-F238E27FC236}">
                <a16:creationId xmlns:a16="http://schemas.microsoft.com/office/drawing/2014/main" id="{9494072D-BB10-9432-DCD2-F2D9207A1D7E}"/>
              </a:ext>
            </a:extLst>
          </p:cNvPr>
          <p:cNvSpPr txBox="1"/>
          <p:nvPr/>
        </p:nvSpPr>
        <p:spPr>
          <a:xfrm>
            <a:off x="5503178" y="3380668"/>
            <a:ext cx="492949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1600">
                <a:ea typeface="+mn-lt"/>
                <a:cs typeface="+mn-lt"/>
              </a:rPr>
              <a:t>Visualize the customer behaviors over the years</a:t>
            </a:r>
            <a:endParaRPr lang="en-US">
              <a:ea typeface="+mn-lt"/>
              <a:cs typeface="+mn-lt"/>
            </a:endParaRPr>
          </a:p>
          <a:p>
            <a:pPr lvl="1"/>
            <a:endParaRPr lang="en-US" sz="800">
              <a:ea typeface="+mn-lt"/>
              <a:cs typeface="+mn-lt"/>
            </a:endParaRPr>
          </a:p>
          <a:p>
            <a:pPr lvl="1"/>
            <a:r>
              <a:rPr lang="en-US" sz="1600">
                <a:ea typeface="+mn-lt"/>
                <a:cs typeface="+mn-lt"/>
              </a:rPr>
              <a:t>-&gt; Executive can pinpoint years when higher RFM ranking customers were lost and identify causes (e.g. 2008)</a:t>
            </a:r>
          </a:p>
        </p:txBody>
      </p:sp>
      <p:sp>
        <p:nvSpPr>
          <p:cNvPr id="12" name="TextBox 11">
            <a:extLst>
              <a:ext uri="{FF2B5EF4-FFF2-40B4-BE49-F238E27FC236}">
                <a16:creationId xmlns:a16="http://schemas.microsoft.com/office/drawing/2014/main" id="{CA2F366A-0683-A151-58A8-AFE21B97CC26}"/>
              </a:ext>
            </a:extLst>
          </p:cNvPr>
          <p:cNvSpPr txBox="1"/>
          <p:nvPr/>
        </p:nvSpPr>
        <p:spPr>
          <a:xfrm>
            <a:off x="6097461" y="4903076"/>
            <a:ext cx="46517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tx2"/>
                </a:solidFill>
                <a:ea typeface="+mn-lt"/>
                <a:cs typeface="+mn-lt"/>
              </a:rPr>
              <a:t>Sales Heat Map (Overall)</a:t>
            </a:r>
            <a:endParaRPr lang="en-US" u="sng">
              <a:solidFill>
                <a:schemeClr val="tx2"/>
              </a:solidFill>
            </a:endParaRPr>
          </a:p>
        </p:txBody>
      </p:sp>
      <p:sp>
        <p:nvSpPr>
          <p:cNvPr id="13" name="TextBox 12">
            <a:extLst>
              <a:ext uri="{FF2B5EF4-FFF2-40B4-BE49-F238E27FC236}">
                <a16:creationId xmlns:a16="http://schemas.microsoft.com/office/drawing/2014/main" id="{E76B567B-E491-AFBB-9F71-48C52B47E10A}"/>
              </a:ext>
            </a:extLst>
          </p:cNvPr>
          <p:cNvSpPr txBox="1"/>
          <p:nvPr/>
        </p:nvSpPr>
        <p:spPr>
          <a:xfrm>
            <a:off x="5501351" y="5198997"/>
            <a:ext cx="493662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1600">
                <a:cs typeface="Arial"/>
              </a:rPr>
              <a:t>Allows executives to see a visual of sales by geographic region</a:t>
            </a:r>
          </a:p>
          <a:p>
            <a:pPr lvl="1"/>
            <a:endParaRPr lang="en-US" sz="800">
              <a:cs typeface="Arial"/>
            </a:endParaRPr>
          </a:p>
          <a:p>
            <a:pPr lvl="1"/>
            <a:r>
              <a:rPr lang="en-US" sz="1600">
                <a:cs typeface="Arial"/>
              </a:rPr>
              <a:t>-&gt; Executives can target specific geographic regions: develop small / new markets and retain lucrative markets (e.g. 77304, Texas)</a:t>
            </a:r>
          </a:p>
        </p:txBody>
      </p:sp>
      <p:sp>
        <p:nvSpPr>
          <p:cNvPr id="2" name="TextBox 1">
            <a:extLst>
              <a:ext uri="{FF2B5EF4-FFF2-40B4-BE49-F238E27FC236}">
                <a16:creationId xmlns:a16="http://schemas.microsoft.com/office/drawing/2014/main" id="{2DEE72E5-EDC9-0648-4AFF-7BC295ADD49C}"/>
              </a:ext>
            </a:extLst>
          </p:cNvPr>
          <p:cNvSpPr txBox="1"/>
          <p:nvPr/>
        </p:nvSpPr>
        <p:spPr>
          <a:xfrm>
            <a:off x="5565983" y="1570768"/>
            <a:ext cx="493662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Sans-Serif"/>
              <a:buChar char="•"/>
            </a:pPr>
            <a:r>
              <a:rPr lang="en-US" sz="1600">
                <a:latin typeface="Avenir Next LT Pro"/>
                <a:cs typeface="Arial"/>
              </a:rPr>
              <a:t>Identify which product(s) drive the most sales in the category </a:t>
            </a:r>
            <a:endParaRPr lang="en-US"/>
          </a:p>
          <a:p>
            <a:pPr lvl="1"/>
            <a:endParaRPr lang="en-US" sz="800">
              <a:latin typeface="Avenir Next LT Pro"/>
              <a:cs typeface="Arial"/>
            </a:endParaRPr>
          </a:p>
          <a:p>
            <a:pPr lvl="1"/>
            <a:r>
              <a:rPr lang="en-US" sz="1600">
                <a:latin typeface="Avenir Next LT Pro"/>
                <a:cs typeface="Arial"/>
              </a:rPr>
              <a:t>-&gt; Executives can allocate resources to these products within the category to boost growth</a:t>
            </a:r>
            <a:endParaRPr lang="en-US" sz="1600">
              <a:cs typeface="Arial"/>
            </a:endParaRPr>
          </a:p>
        </p:txBody>
      </p:sp>
    </p:spTree>
    <p:extLst>
      <p:ext uri="{BB962C8B-B14F-4D97-AF65-F5344CB8AC3E}">
        <p14:creationId xmlns:p14="http://schemas.microsoft.com/office/powerpoint/2010/main" val="1720050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346911-BCC7-C7AE-0A3D-06CBD0569405}"/>
              </a:ext>
            </a:extLst>
          </p:cNvPr>
          <p:cNvSpPr>
            <a:spLocks noGrp="1"/>
          </p:cNvSpPr>
          <p:nvPr>
            <p:ph type="title"/>
          </p:nvPr>
        </p:nvSpPr>
        <p:spPr>
          <a:xfrm>
            <a:off x="266202" y="241183"/>
            <a:ext cx="10357182" cy="837419"/>
          </a:xfrm>
        </p:spPr>
        <p:txBody>
          <a:bodyPr>
            <a:noAutofit/>
          </a:bodyPr>
          <a:lstStyle/>
          <a:p>
            <a:r>
              <a:rPr lang="en-US" sz="4400"/>
              <a:t>Dashboard 2</a:t>
            </a:r>
          </a:p>
        </p:txBody>
      </p:sp>
      <p:pic>
        <p:nvPicPr>
          <p:cNvPr id="2" name="Picture 3" descr="Graphical user interface, application&#10;&#10;Description automatically generated">
            <a:extLst>
              <a:ext uri="{FF2B5EF4-FFF2-40B4-BE49-F238E27FC236}">
                <a16:creationId xmlns:a16="http://schemas.microsoft.com/office/drawing/2014/main" id="{FF76BEA8-7F9B-A0E0-B539-5048312BAD50}"/>
              </a:ext>
            </a:extLst>
          </p:cNvPr>
          <p:cNvPicPr>
            <a:picLocks noChangeAspect="1"/>
          </p:cNvPicPr>
          <p:nvPr/>
        </p:nvPicPr>
        <p:blipFill>
          <a:blip r:embed="rId3"/>
          <a:stretch>
            <a:fillRect/>
          </a:stretch>
        </p:blipFill>
        <p:spPr>
          <a:xfrm>
            <a:off x="2780559" y="1211767"/>
            <a:ext cx="8852069" cy="5008945"/>
          </a:xfrm>
          <a:prstGeom prst="rect">
            <a:avLst/>
          </a:prstGeom>
        </p:spPr>
      </p:pic>
      <p:sp>
        <p:nvSpPr>
          <p:cNvPr id="3" name="TextBox 2">
            <a:extLst>
              <a:ext uri="{FF2B5EF4-FFF2-40B4-BE49-F238E27FC236}">
                <a16:creationId xmlns:a16="http://schemas.microsoft.com/office/drawing/2014/main" id="{5D307072-4702-30B7-682A-5C1C6001B8CB}"/>
              </a:ext>
            </a:extLst>
          </p:cNvPr>
          <p:cNvSpPr txBox="1"/>
          <p:nvPr/>
        </p:nvSpPr>
        <p:spPr>
          <a:xfrm>
            <a:off x="271061" y="1212718"/>
            <a:ext cx="245967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u="sng">
                <a:cs typeface="Segoe UI"/>
              </a:rPr>
              <a:t>Why these metrics?</a:t>
            </a:r>
            <a:r>
              <a:rPr lang="en-US" sz="1500" u="sng">
                <a:cs typeface="Segoe UI"/>
              </a:rPr>
              <a:t>​</a:t>
            </a:r>
          </a:p>
          <a:p>
            <a:endParaRPr lang="en-US" sz="600" b="1">
              <a:cs typeface="Segoe UI"/>
            </a:endParaRPr>
          </a:p>
          <a:p>
            <a:r>
              <a:rPr lang="en-US" sz="1500" b="1">
                <a:cs typeface="Segoe UI"/>
              </a:rPr>
              <a:t>(1) Increase sales</a:t>
            </a:r>
            <a:r>
              <a:rPr lang="en-US" sz="1500">
                <a:cs typeface="Segoe UI"/>
              </a:rPr>
              <a:t>​</a:t>
            </a:r>
            <a:endParaRPr lang="en-US"/>
          </a:p>
          <a:p>
            <a:r>
              <a:rPr lang="en-US" sz="1500">
                <a:cs typeface="Segoe UI"/>
              </a:rPr>
              <a:t>-&gt; analyze reasons behind peak weeks in sales </a:t>
            </a:r>
          </a:p>
          <a:p>
            <a:r>
              <a:rPr lang="en-US" sz="1500">
                <a:cs typeface="Segoe UI"/>
              </a:rPr>
              <a:t>-&gt; evaluate effectiveness of different channel on sales</a:t>
            </a:r>
          </a:p>
          <a:p>
            <a:r>
              <a:rPr lang="en-US" sz="1500">
                <a:cs typeface="Segoe UI"/>
              </a:rPr>
              <a:t>-&gt; understand if back orders affect sales negatively</a:t>
            </a:r>
          </a:p>
          <a:p>
            <a:r>
              <a:rPr lang="en-US" sz="1500">
                <a:cs typeface="Segoe UI"/>
              </a:rPr>
              <a:t>-&gt; gauge impact of offers on sales</a:t>
            </a:r>
          </a:p>
          <a:p>
            <a:r>
              <a:rPr lang="en-US" sz="1500">
                <a:cs typeface="Segoe UI"/>
              </a:rPr>
              <a:t>​</a:t>
            </a:r>
          </a:p>
          <a:p>
            <a:r>
              <a:rPr lang="en-US" sz="1500" b="1">
                <a:cs typeface="Segoe UI"/>
              </a:rPr>
              <a:t>(2) Few high RFM ranking customers</a:t>
            </a:r>
            <a:r>
              <a:rPr lang="en-US" sz="1500">
                <a:cs typeface="Segoe UI"/>
              </a:rPr>
              <a:t>​</a:t>
            </a:r>
          </a:p>
          <a:p>
            <a:r>
              <a:rPr lang="en-US" sz="1500">
                <a:cs typeface="Segoe UI"/>
              </a:rPr>
              <a:t>-&gt; identify and retain high-value customers​ in specific geographical locations</a:t>
            </a:r>
          </a:p>
          <a:p>
            <a:r>
              <a:rPr lang="en-US" sz="1500">
                <a:cs typeface="Segoe UI"/>
              </a:rPr>
              <a:t>​</a:t>
            </a:r>
          </a:p>
        </p:txBody>
      </p:sp>
    </p:spTree>
    <p:extLst>
      <p:ext uri="{BB962C8B-B14F-4D97-AF65-F5344CB8AC3E}">
        <p14:creationId xmlns:p14="http://schemas.microsoft.com/office/powerpoint/2010/main" val="331234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346911-BCC7-C7AE-0A3D-06CBD0569405}"/>
              </a:ext>
            </a:extLst>
          </p:cNvPr>
          <p:cNvSpPr>
            <a:spLocks noGrp="1"/>
          </p:cNvSpPr>
          <p:nvPr>
            <p:ph type="title"/>
          </p:nvPr>
        </p:nvSpPr>
        <p:spPr>
          <a:xfrm>
            <a:off x="680798" y="290029"/>
            <a:ext cx="10357182" cy="964419"/>
          </a:xfrm>
        </p:spPr>
        <p:txBody>
          <a:bodyPr>
            <a:normAutofit/>
          </a:bodyPr>
          <a:lstStyle/>
          <a:p>
            <a:r>
              <a:rPr lang="en-US" sz="3800"/>
              <a:t>Dashboard 2 Metrics – For </a:t>
            </a:r>
            <a:r>
              <a:rPr lang="en-US" sz="3800" i="0">
                <a:ea typeface="+mj-lt"/>
                <a:cs typeface="+mj-lt"/>
              </a:rPr>
              <a:t>Marketing Managers</a:t>
            </a:r>
            <a:endParaRPr lang="en-US" sz="3800"/>
          </a:p>
        </p:txBody>
      </p:sp>
      <p:sp>
        <p:nvSpPr>
          <p:cNvPr id="3" name="TextBox 2">
            <a:extLst>
              <a:ext uri="{FF2B5EF4-FFF2-40B4-BE49-F238E27FC236}">
                <a16:creationId xmlns:a16="http://schemas.microsoft.com/office/drawing/2014/main" id="{64F80A8A-BD02-EC4D-54E2-51301250D7CD}"/>
              </a:ext>
            </a:extLst>
          </p:cNvPr>
          <p:cNvSpPr txBox="1"/>
          <p:nvPr/>
        </p:nvSpPr>
        <p:spPr>
          <a:xfrm>
            <a:off x="732042" y="4697888"/>
            <a:ext cx="42387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tx2"/>
                </a:solidFill>
                <a:ea typeface="+mn-lt"/>
                <a:cs typeface="+mn-lt"/>
              </a:rPr>
              <a:t>RFM Rank by Zip Code Heat Map</a:t>
            </a:r>
            <a:endParaRPr lang="en-US" b="1" u="sng">
              <a:solidFill>
                <a:schemeClr val="tx2"/>
              </a:solidFill>
              <a:ea typeface="+mn-lt"/>
              <a:cs typeface="+mn-lt"/>
            </a:endParaRPr>
          </a:p>
        </p:txBody>
      </p:sp>
      <p:sp>
        <p:nvSpPr>
          <p:cNvPr id="4" name="TextBox 3">
            <a:extLst>
              <a:ext uri="{FF2B5EF4-FFF2-40B4-BE49-F238E27FC236}">
                <a16:creationId xmlns:a16="http://schemas.microsoft.com/office/drawing/2014/main" id="{62C4409F-583F-C524-6C7F-2B6850C59029}"/>
              </a:ext>
            </a:extLst>
          </p:cNvPr>
          <p:cNvSpPr txBox="1"/>
          <p:nvPr/>
        </p:nvSpPr>
        <p:spPr>
          <a:xfrm>
            <a:off x="66809" y="5040509"/>
            <a:ext cx="5879726"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1600">
                <a:ea typeface="+mn-lt"/>
                <a:cs typeface="+mn-lt"/>
              </a:rPr>
              <a:t>Understand the pattern of customer behaviors in different geographic locations</a:t>
            </a:r>
          </a:p>
          <a:p>
            <a:pPr lvl="1"/>
            <a:endParaRPr lang="en-US" sz="800">
              <a:cs typeface="Arial"/>
            </a:endParaRPr>
          </a:p>
          <a:p>
            <a:pPr lvl="1"/>
            <a:r>
              <a:rPr lang="en-US" sz="1600">
                <a:cs typeface="Arial"/>
              </a:rPr>
              <a:t>-&gt; Managers can then determine target customer personas and design marketing campaigns and sales strategy around this; develop low RFM ranking customers, retain high RFM ranking customers</a:t>
            </a:r>
          </a:p>
        </p:txBody>
      </p:sp>
      <p:sp>
        <p:nvSpPr>
          <p:cNvPr id="6" name="TextBox 5">
            <a:extLst>
              <a:ext uri="{FF2B5EF4-FFF2-40B4-BE49-F238E27FC236}">
                <a16:creationId xmlns:a16="http://schemas.microsoft.com/office/drawing/2014/main" id="{6DC1BF6B-7A33-4F64-7213-623C1505F239}"/>
              </a:ext>
            </a:extLst>
          </p:cNvPr>
          <p:cNvSpPr txBox="1"/>
          <p:nvPr/>
        </p:nvSpPr>
        <p:spPr>
          <a:xfrm>
            <a:off x="708992" y="931106"/>
            <a:ext cx="46660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tx2"/>
                </a:solidFill>
                <a:ea typeface="+mn-lt"/>
                <a:cs typeface="+mn-lt"/>
              </a:rPr>
              <a:t>Overall Category Revenue (Weekly)</a:t>
            </a:r>
            <a:endParaRPr lang="en-US" b="1" u="sng">
              <a:solidFill>
                <a:schemeClr val="tx2"/>
              </a:solidFill>
            </a:endParaRPr>
          </a:p>
        </p:txBody>
      </p:sp>
      <p:sp>
        <p:nvSpPr>
          <p:cNvPr id="7" name="TextBox 6">
            <a:extLst>
              <a:ext uri="{FF2B5EF4-FFF2-40B4-BE49-F238E27FC236}">
                <a16:creationId xmlns:a16="http://schemas.microsoft.com/office/drawing/2014/main" id="{9849EECC-FC52-233F-7632-CCC35DBD0B06}"/>
              </a:ext>
            </a:extLst>
          </p:cNvPr>
          <p:cNvSpPr txBox="1"/>
          <p:nvPr/>
        </p:nvSpPr>
        <p:spPr>
          <a:xfrm>
            <a:off x="66605" y="1267572"/>
            <a:ext cx="544936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1600">
                <a:ea typeface="+mn-lt"/>
                <a:cs typeface="+mn-lt"/>
              </a:rPr>
              <a:t>See if sales for a particular week (or holidays) are better or worse than previous years</a:t>
            </a:r>
            <a:endParaRPr lang="en-US">
              <a:ea typeface="+mn-lt"/>
              <a:cs typeface="Arial"/>
            </a:endParaRPr>
          </a:p>
          <a:p>
            <a:pPr lvl="1"/>
            <a:endParaRPr lang="en-US" sz="800">
              <a:ea typeface="+mn-lt"/>
              <a:cs typeface="+mn-lt"/>
            </a:endParaRPr>
          </a:p>
          <a:p>
            <a:pPr lvl="1"/>
            <a:r>
              <a:rPr lang="en-US" sz="1600">
                <a:ea typeface="+mn-lt"/>
                <a:cs typeface="+mn-lt"/>
              </a:rPr>
              <a:t>-&gt; Marketing managers can utilize this short-term revenue information to create campaigns and marketing strategies accordingly</a:t>
            </a:r>
            <a:endParaRPr lang="en-US">
              <a:cs typeface="Arial"/>
            </a:endParaRPr>
          </a:p>
        </p:txBody>
      </p:sp>
      <p:sp>
        <p:nvSpPr>
          <p:cNvPr id="8" name="TextBox 7">
            <a:extLst>
              <a:ext uri="{FF2B5EF4-FFF2-40B4-BE49-F238E27FC236}">
                <a16:creationId xmlns:a16="http://schemas.microsoft.com/office/drawing/2014/main" id="{590565A9-9871-87D5-2AAA-C22A342E106F}"/>
              </a:ext>
            </a:extLst>
          </p:cNvPr>
          <p:cNvSpPr txBox="1"/>
          <p:nvPr/>
        </p:nvSpPr>
        <p:spPr>
          <a:xfrm>
            <a:off x="729637" y="2787210"/>
            <a:ext cx="46517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tx2"/>
                </a:solidFill>
                <a:ea typeface="+mn-lt"/>
                <a:cs typeface="+mn-lt"/>
              </a:rPr>
              <a:t>Revenue by Channel (Quarterly)</a:t>
            </a:r>
            <a:endParaRPr lang="en-US" b="1" u="sng">
              <a:solidFill>
                <a:schemeClr val="tx2"/>
              </a:solidFill>
            </a:endParaRPr>
          </a:p>
        </p:txBody>
      </p:sp>
      <p:sp>
        <p:nvSpPr>
          <p:cNvPr id="9" name="TextBox 8">
            <a:extLst>
              <a:ext uri="{FF2B5EF4-FFF2-40B4-BE49-F238E27FC236}">
                <a16:creationId xmlns:a16="http://schemas.microsoft.com/office/drawing/2014/main" id="{B07A40B3-2F44-44BB-C150-2BA836B43B1A}"/>
              </a:ext>
            </a:extLst>
          </p:cNvPr>
          <p:cNvSpPr txBox="1"/>
          <p:nvPr/>
        </p:nvSpPr>
        <p:spPr>
          <a:xfrm>
            <a:off x="70595" y="3128447"/>
            <a:ext cx="538029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1600">
                <a:cs typeface="Arial"/>
              </a:rPr>
              <a:t>Examine which channels account for the majority of sales revenue</a:t>
            </a:r>
          </a:p>
          <a:p>
            <a:pPr lvl="1"/>
            <a:endParaRPr lang="en-US" sz="800">
              <a:cs typeface="Arial"/>
            </a:endParaRPr>
          </a:p>
          <a:p>
            <a:pPr lvl="1"/>
            <a:r>
              <a:rPr lang="en-US" sz="1600">
                <a:cs typeface="Arial"/>
              </a:rPr>
              <a:t>-&gt; Managers can differentiate advertising budget in different channels to maximize ROI (in this case, </a:t>
            </a:r>
            <a:r>
              <a:rPr lang="en-US" sz="1600" u="sng">
                <a:cs typeface="Arial"/>
              </a:rPr>
              <a:t>minimize mail campaigns</a:t>
            </a:r>
            <a:r>
              <a:rPr lang="en-US" sz="1600">
                <a:cs typeface="Arial"/>
              </a:rPr>
              <a:t>)</a:t>
            </a:r>
            <a:endParaRPr lang="en-US"/>
          </a:p>
        </p:txBody>
      </p:sp>
      <p:sp>
        <p:nvSpPr>
          <p:cNvPr id="10" name="TextBox 9">
            <a:extLst>
              <a:ext uri="{FF2B5EF4-FFF2-40B4-BE49-F238E27FC236}">
                <a16:creationId xmlns:a16="http://schemas.microsoft.com/office/drawing/2014/main" id="{09920BB1-2D1B-9333-7F47-E16145DD02E2}"/>
              </a:ext>
            </a:extLst>
          </p:cNvPr>
          <p:cNvSpPr txBox="1"/>
          <p:nvPr/>
        </p:nvSpPr>
        <p:spPr>
          <a:xfrm>
            <a:off x="6388567" y="3378650"/>
            <a:ext cx="465175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tx2"/>
                </a:solidFill>
                <a:ea typeface="+mn-lt"/>
                <a:cs typeface="+mn-lt"/>
              </a:rPr>
              <a:t>Offer Use as % of Total Revenue and Orders</a:t>
            </a:r>
            <a:endParaRPr lang="en-US" u="sng">
              <a:solidFill>
                <a:schemeClr val="tx2"/>
              </a:solidFill>
            </a:endParaRPr>
          </a:p>
        </p:txBody>
      </p:sp>
      <p:sp>
        <p:nvSpPr>
          <p:cNvPr id="11" name="TextBox 10">
            <a:extLst>
              <a:ext uri="{FF2B5EF4-FFF2-40B4-BE49-F238E27FC236}">
                <a16:creationId xmlns:a16="http://schemas.microsoft.com/office/drawing/2014/main" id="{9494072D-BB10-9432-DCD2-F2D9207A1D7E}"/>
              </a:ext>
            </a:extLst>
          </p:cNvPr>
          <p:cNvSpPr txBox="1"/>
          <p:nvPr/>
        </p:nvSpPr>
        <p:spPr>
          <a:xfrm>
            <a:off x="5810982" y="3720185"/>
            <a:ext cx="5442246"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1600">
                <a:ea typeface="+mn-lt"/>
                <a:cs typeface="+mn-lt"/>
              </a:rPr>
              <a:t>Find out if offers incentivize purchases </a:t>
            </a:r>
          </a:p>
          <a:p>
            <a:pPr lvl="1"/>
            <a:endParaRPr lang="en-US" sz="800">
              <a:ea typeface="+mn-lt"/>
              <a:cs typeface="+mn-lt"/>
            </a:endParaRPr>
          </a:p>
          <a:p>
            <a:pPr lvl="1"/>
            <a:r>
              <a:rPr lang="en-US" sz="1600">
                <a:ea typeface="+mn-lt"/>
                <a:cs typeface="+mn-lt"/>
              </a:rPr>
              <a:t>-&gt; We can observe that regardless of offers are mailed or not, purchases associated with offers constitute more than 82% of total sales and 77% of total orders. Thus, (a) marketing managers should </a:t>
            </a:r>
            <a:r>
              <a:rPr lang="en-US" sz="1600" u="sng">
                <a:ea typeface="+mn-lt"/>
                <a:cs typeface="+mn-lt"/>
              </a:rPr>
              <a:t>ensure as many customers have knowledge of / access to offers</a:t>
            </a:r>
            <a:r>
              <a:rPr lang="en-US" sz="1600">
                <a:ea typeface="+mn-lt"/>
                <a:cs typeface="+mn-lt"/>
              </a:rPr>
              <a:t>; (b) this shows </a:t>
            </a:r>
            <a:r>
              <a:rPr lang="en-US" sz="1600" u="sng">
                <a:ea typeface="+mn-lt"/>
                <a:cs typeface="+mn-lt"/>
              </a:rPr>
              <a:t>mail campaigns are ineffective and should be minimized</a:t>
            </a:r>
            <a:r>
              <a:rPr lang="en-US" sz="1600">
                <a:ea typeface="+mn-lt"/>
                <a:cs typeface="+mn-lt"/>
              </a:rPr>
              <a:t> </a:t>
            </a:r>
            <a:endParaRPr lang="en-US"/>
          </a:p>
        </p:txBody>
      </p:sp>
      <p:sp>
        <p:nvSpPr>
          <p:cNvPr id="12" name="TextBox 11">
            <a:extLst>
              <a:ext uri="{FF2B5EF4-FFF2-40B4-BE49-F238E27FC236}">
                <a16:creationId xmlns:a16="http://schemas.microsoft.com/office/drawing/2014/main" id="{CA2F366A-0683-A151-58A8-AFE21B97CC26}"/>
              </a:ext>
            </a:extLst>
          </p:cNvPr>
          <p:cNvSpPr txBox="1"/>
          <p:nvPr/>
        </p:nvSpPr>
        <p:spPr>
          <a:xfrm>
            <a:off x="6390829" y="932569"/>
            <a:ext cx="479829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chemeClr val="tx2"/>
                </a:solidFill>
                <a:ea typeface="+mn-lt"/>
                <a:cs typeface="+mn-lt"/>
              </a:rPr>
              <a:t>Cancellation and Back Order Rates (Quarterly)</a:t>
            </a:r>
            <a:endParaRPr lang="en-US" u="sng">
              <a:solidFill>
                <a:schemeClr val="tx2"/>
              </a:solidFill>
            </a:endParaRPr>
          </a:p>
        </p:txBody>
      </p:sp>
      <p:sp>
        <p:nvSpPr>
          <p:cNvPr id="13" name="TextBox 12">
            <a:extLst>
              <a:ext uri="{FF2B5EF4-FFF2-40B4-BE49-F238E27FC236}">
                <a16:creationId xmlns:a16="http://schemas.microsoft.com/office/drawing/2014/main" id="{E76B567B-E491-AFBB-9F71-48C52B47E10A}"/>
              </a:ext>
            </a:extLst>
          </p:cNvPr>
          <p:cNvSpPr txBox="1"/>
          <p:nvPr/>
        </p:nvSpPr>
        <p:spPr>
          <a:xfrm>
            <a:off x="5945786" y="1248666"/>
            <a:ext cx="544936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1600">
                <a:ea typeface="+mn-lt"/>
                <a:cs typeface="+mn-lt"/>
              </a:rPr>
              <a:t>Determine if there is a correlation between cancellations and back orders</a:t>
            </a:r>
            <a:endParaRPr lang="en-US" sz="1600">
              <a:ea typeface="+mn-lt"/>
              <a:cs typeface="Arial"/>
            </a:endParaRPr>
          </a:p>
          <a:p>
            <a:pPr lvl="1"/>
            <a:endParaRPr lang="en-US" sz="800">
              <a:ea typeface="+mn-lt"/>
              <a:cs typeface="+mn-lt"/>
            </a:endParaRPr>
          </a:p>
          <a:p>
            <a:pPr lvl="1"/>
            <a:r>
              <a:rPr lang="en-US" sz="1600">
                <a:ea typeface="+mn-lt"/>
                <a:cs typeface="+mn-lt"/>
              </a:rPr>
              <a:t>-&gt;  </a:t>
            </a:r>
            <a:r>
              <a:rPr lang="en-US" sz="1600">
                <a:cs typeface="Arial"/>
              </a:rPr>
              <a:t>The back-order rate and cancellation rate follow extremely similar patterns. Thus, managers should </a:t>
            </a:r>
            <a:r>
              <a:rPr lang="en-US" sz="1600" u="sng">
                <a:cs typeface="Arial"/>
              </a:rPr>
              <a:t>better manage supply chain to minimize backorders</a:t>
            </a:r>
            <a:r>
              <a:rPr lang="en-US" sz="1600">
                <a:cs typeface="Arial"/>
              </a:rPr>
              <a:t> and maximize sales (since back orders are likely to be cancelled)</a:t>
            </a:r>
          </a:p>
        </p:txBody>
      </p:sp>
    </p:spTree>
    <p:extLst>
      <p:ext uri="{BB962C8B-B14F-4D97-AF65-F5344CB8AC3E}">
        <p14:creationId xmlns:p14="http://schemas.microsoft.com/office/powerpoint/2010/main" val="3064511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346911-BCC7-C7AE-0A3D-06CBD0569405}"/>
              </a:ext>
            </a:extLst>
          </p:cNvPr>
          <p:cNvSpPr>
            <a:spLocks noGrp="1"/>
          </p:cNvSpPr>
          <p:nvPr>
            <p:ph type="title"/>
          </p:nvPr>
        </p:nvSpPr>
        <p:spPr>
          <a:xfrm>
            <a:off x="758952" y="612414"/>
            <a:ext cx="10357182" cy="837419"/>
          </a:xfrm>
        </p:spPr>
        <p:txBody>
          <a:bodyPr>
            <a:noAutofit/>
          </a:bodyPr>
          <a:lstStyle/>
          <a:p>
            <a:r>
              <a:rPr lang="en-US" sz="4400"/>
              <a:t>Metric Interpretations</a:t>
            </a:r>
          </a:p>
        </p:txBody>
      </p:sp>
      <p:sp>
        <p:nvSpPr>
          <p:cNvPr id="4" name="TextBox 3">
            <a:extLst>
              <a:ext uri="{FF2B5EF4-FFF2-40B4-BE49-F238E27FC236}">
                <a16:creationId xmlns:a16="http://schemas.microsoft.com/office/drawing/2014/main" id="{CFE72EC3-2EFE-6C51-2387-488DD36DD001}"/>
              </a:ext>
            </a:extLst>
          </p:cNvPr>
          <p:cNvSpPr txBox="1"/>
          <p:nvPr/>
        </p:nvSpPr>
        <p:spPr>
          <a:xfrm>
            <a:off x="1099833" y="1569578"/>
            <a:ext cx="4600174"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u="sng" dirty="0">
                <a:solidFill>
                  <a:schemeClr val="tx2"/>
                </a:solidFill>
                <a:cs typeface="Arial"/>
              </a:rPr>
              <a:t>Dashboard 1 Metrics</a:t>
            </a:r>
            <a:endParaRPr lang="en-US" u="sng" dirty="0">
              <a:solidFill>
                <a:schemeClr val="tx2"/>
              </a:solidFill>
              <a:cs typeface="Arial"/>
            </a:endParaRPr>
          </a:p>
          <a:p>
            <a:endParaRPr lang="en-US" sz="1100">
              <a:solidFill>
                <a:schemeClr val="tx2"/>
              </a:solidFill>
              <a:cs typeface="Arial"/>
            </a:endParaRPr>
          </a:p>
          <a:p>
            <a:pPr>
              <a:buFont typeface="Arial"/>
            </a:pPr>
            <a:r>
              <a:rPr lang="en-US" sz="1500" dirty="0">
                <a:solidFill>
                  <a:schemeClr val="tx2"/>
                </a:solidFill>
                <a:cs typeface="Arial"/>
              </a:rPr>
              <a:t>The metrics included in Dashboard 1 come together to tell the high-level story of Category O's sales and customers over medium-to-long time horizons (quarterly, yearly).</a:t>
            </a:r>
          </a:p>
          <a:p>
            <a:pPr>
              <a:buFont typeface="Arial"/>
            </a:pPr>
            <a:endParaRPr lang="en-US" sz="1100">
              <a:solidFill>
                <a:schemeClr val="tx2"/>
              </a:solidFill>
              <a:cs typeface="Arial"/>
            </a:endParaRPr>
          </a:p>
          <a:p>
            <a:pPr>
              <a:buFont typeface="Arial"/>
            </a:pPr>
            <a:r>
              <a:rPr lang="en-US" sz="1500" dirty="0">
                <a:solidFill>
                  <a:schemeClr val="tx2"/>
                </a:solidFill>
                <a:cs typeface="Arial"/>
              </a:rPr>
              <a:t>Each metric was carefully selected to assist in telling this story. Overall revenue as well as revenue sorted by product, division, and geographic region are encompassed in this dashboard. Additionally, customer RFM scores are included in this dashboard, but only at a high level that is meaningful to executives.</a:t>
            </a:r>
          </a:p>
          <a:p>
            <a:pPr>
              <a:buFont typeface="Arial"/>
            </a:pPr>
            <a:endParaRPr lang="en-US" sz="1100">
              <a:solidFill>
                <a:schemeClr val="tx2"/>
              </a:solidFill>
              <a:cs typeface="Arial"/>
            </a:endParaRPr>
          </a:p>
          <a:p>
            <a:pPr>
              <a:buFont typeface="Arial"/>
            </a:pPr>
            <a:r>
              <a:rPr lang="en-US" sz="1500" dirty="0">
                <a:solidFill>
                  <a:schemeClr val="tx2"/>
                </a:solidFill>
                <a:cs typeface="Arial"/>
              </a:rPr>
              <a:t>C-level executives can utilize Dashboard 1 to help make resource allocation decisions, and they can ask more in-depth questions if they see trends of interest (i.e. overall sales declining).</a:t>
            </a:r>
          </a:p>
          <a:p>
            <a:pPr>
              <a:buFont typeface="Arial"/>
            </a:pPr>
            <a:endParaRPr lang="en-US" sz="1600">
              <a:solidFill>
                <a:schemeClr val="tx2"/>
              </a:solidFill>
              <a:cs typeface="Arial"/>
            </a:endParaRPr>
          </a:p>
        </p:txBody>
      </p:sp>
      <p:sp>
        <p:nvSpPr>
          <p:cNvPr id="6" name="TextBox 5">
            <a:extLst>
              <a:ext uri="{FF2B5EF4-FFF2-40B4-BE49-F238E27FC236}">
                <a16:creationId xmlns:a16="http://schemas.microsoft.com/office/drawing/2014/main" id="{3A524226-5D7B-255B-8A20-014B1C0D69C4}"/>
              </a:ext>
            </a:extLst>
          </p:cNvPr>
          <p:cNvSpPr txBox="1"/>
          <p:nvPr/>
        </p:nvSpPr>
        <p:spPr>
          <a:xfrm>
            <a:off x="6638986" y="1569576"/>
            <a:ext cx="4600174" cy="50013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u="sng" dirty="0">
                <a:solidFill>
                  <a:schemeClr val="tx2"/>
                </a:solidFill>
                <a:cs typeface="Arial"/>
              </a:rPr>
              <a:t>Dashboard 2 Metrics</a:t>
            </a:r>
            <a:endParaRPr lang="en-US" u="sng" dirty="0">
              <a:solidFill>
                <a:schemeClr val="tx2"/>
              </a:solidFill>
              <a:cs typeface="Arial"/>
            </a:endParaRPr>
          </a:p>
          <a:p>
            <a:endParaRPr lang="en-US" sz="1100">
              <a:solidFill>
                <a:schemeClr val="tx2"/>
              </a:solidFill>
              <a:cs typeface="Arial"/>
            </a:endParaRPr>
          </a:p>
          <a:p>
            <a:r>
              <a:rPr lang="en-US" sz="1500" dirty="0">
                <a:solidFill>
                  <a:schemeClr val="tx2"/>
                </a:solidFill>
                <a:cs typeface="Arial"/>
              </a:rPr>
              <a:t>The metrics included in Dashboard 2 come together to tell a more in-depth story of Category O's sales, internal-facing operations, and customers over short-to-medium time horizons (weekly, quarterly).</a:t>
            </a:r>
          </a:p>
          <a:p>
            <a:endParaRPr lang="en-US" sz="1100">
              <a:solidFill>
                <a:schemeClr val="tx2"/>
              </a:solidFill>
              <a:cs typeface="Arial"/>
            </a:endParaRPr>
          </a:p>
          <a:p>
            <a:r>
              <a:rPr lang="en-US" sz="1500" dirty="0">
                <a:solidFill>
                  <a:schemeClr val="tx2"/>
                </a:solidFill>
                <a:cs typeface="Arial"/>
              </a:rPr>
              <a:t>Each metric was carefully selected to assist in telling this story. The weekly revenue and quarterly revenue by channel metrics help shape the bigger picture, while the cancellation/back orders and offer/revenue metrics tell a bit more about how Category O is functioning internally. Additionally, customer RFM scores are included but at a geographic level this time.</a:t>
            </a:r>
          </a:p>
          <a:p>
            <a:endParaRPr lang="en-US" sz="1100">
              <a:solidFill>
                <a:schemeClr val="tx2"/>
              </a:solidFill>
              <a:cs typeface="Arial"/>
            </a:endParaRPr>
          </a:p>
          <a:p>
            <a:r>
              <a:rPr lang="en-US" sz="1500" dirty="0">
                <a:solidFill>
                  <a:schemeClr val="tx2"/>
                </a:solidFill>
                <a:cs typeface="Arial"/>
              </a:rPr>
              <a:t>Marketing managers can utilize Dashboard 2 to assist in making short-term marketing decisions that require more immediate data related to category performance, as well as short-term operational decisions such as offer allocation.</a:t>
            </a:r>
          </a:p>
        </p:txBody>
      </p:sp>
      <p:cxnSp>
        <p:nvCxnSpPr>
          <p:cNvPr id="3" name="Straight Arrow Connector 2">
            <a:extLst>
              <a:ext uri="{FF2B5EF4-FFF2-40B4-BE49-F238E27FC236}">
                <a16:creationId xmlns:a16="http://schemas.microsoft.com/office/drawing/2014/main" id="{DB3E5245-63A2-057E-AA97-40259942D16E}"/>
              </a:ext>
            </a:extLst>
          </p:cNvPr>
          <p:cNvCxnSpPr/>
          <p:nvPr/>
        </p:nvCxnSpPr>
        <p:spPr>
          <a:xfrm flipH="1">
            <a:off x="6152661" y="1506416"/>
            <a:ext cx="3908" cy="438247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696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
    <p:bg>
      <p:bgPr>
        <a:solidFill>
          <a:srgbClr val="F6F4EF"/>
        </a:solidFill>
        <a:effectLst/>
      </p:bgPr>
    </p:bg>
    <p:spTree>
      <p:nvGrpSpPr>
        <p:cNvPr id="1" name=""/>
        <p:cNvGrpSpPr/>
        <p:nvPr/>
      </p:nvGrpSpPr>
      <p:grpSpPr>
        <a:xfrm>
          <a:off x="0" y="0"/>
          <a:ext cx="0" cy="0"/>
          <a:chOff x="0" y="0"/>
          <a:chExt cx="0" cy="0"/>
        </a:xfrm>
      </p:grpSpPr>
      <p:sp>
        <p:nvSpPr>
          <p:cNvPr id="2" name="Object 1"/>
          <p:cNvSpPr/>
          <p:nvPr/>
        </p:nvSpPr>
        <p:spPr>
          <a:xfrm>
            <a:off x="5021101" y="406371"/>
            <a:ext cx="8062712" cy="832981"/>
          </a:xfrm>
          <a:prstGeom prst="rect">
            <a:avLst/>
          </a:prstGeom>
          <a:noFill/>
        </p:spPr>
        <p:txBody>
          <a:bodyPr wrap="square" lIns="0" tIns="0" rIns="0" bIns="0" rtlCol="0" anchor="t"/>
          <a:lstStyle/>
          <a:p>
            <a:pPr>
              <a:lnSpc>
                <a:spcPct val="90000"/>
              </a:lnSpc>
              <a:spcBef>
                <a:spcPct val="0"/>
              </a:spcBef>
            </a:pPr>
            <a:r>
              <a:rPr lang="en-US" sz="4400" i="1" spc="100">
                <a:solidFill>
                  <a:schemeClr val="tx1">
                    <a:lumMod val="85000"/>
                    <a:lumOff val="15000"/>
                  </a:schemeClr>
                </a:solidFill>
                <a:latin typeface="Sitka Banner"/>
                <a:ea typeface="+mj-ea"/>
                <a:cs typeface="+mj-cs"/>
              </a:rPr>
              <a:t>Refresh Cadence </a:t>
            </a:r>
            <a:endParaRPr lang="en-US" sz="4400">
              <a:solidFill>
                <a:schemeClr val="tx1">
                  <a:lumMod val="85000"/>
                  <a:lumOff val="15000"/>
                </a:schemeClr>
              </a:solidFill>
              <a:cs typeface="Arial"/>
            </a:endParaRPr>
          </a:p>
          <a:p>
            <a:pPr>
              <a:lnSpc>
                <a:spcPct val="90000"/>
              </a:lnSpc>
              <a:spcBef>
                <a:spcPct val="0"/>
              </a:spcBef>
            </a:pPr>
            <a:r>
              <a:rPr lang="en-US" sz="4400" i="1" spc="100">
                <a:solidFill>
                  <a:schemeClr val="tx1">
                    <a:lumMod val="85000"/>
                    <a:lumOff val="15000"/>
                  </a:schemeClr>
                </a:solidFill>
                <a:latin typeface="Sitka Banner"/>
                <a:ea typeface="+mj-ea"/>
                <a:cs typeface="+mj-cs"/>
              </a:rPr>
              <a:t>(Dashboard Updates)</a:t>
            </a:r>
            <a:endParaRPr lang="en-US" sz="4400">
              <a:solidFill>
                <a:schemeClr val="tx1">
                  <a:lumMod val="85000"/>
                  <a:lumOff val="15000"/>
                </a:schemeClr>
              </a:solidFill>
              <a:ea typeface="+mj-ea"/>
              <a:cs typeface="Arial"/>
            </a:endParaRPr>
          </a:p>
          <a:p>
            <a:pPr algn="ctr">
              <a:lnSpc>
                <a:spcPts val="3900"/>
              </a:lnSpc>
              <a:buNone/>
            </a:pPr>
            <a:endParaRPr lang="en-US" sz="4400">
              <a:latin typeface="+mj-lt"/>
              <a:cs typeface="Arial"/>
            </a:endParaRPr>
          </a:p>
        </p:txBody>
      </p:sp>
      <p:sp>
        <p:nvSpPr>
          <p:cNvPr id="3" name="Object 2"/>
          <p:cNvSpPr/>
          <p:nvPr/>
        </p:nvSpPr>
        <p:spPr>
          <a:xfrm>
            <a:off x="9769" y="-1"/>
            <a:ext cx="3916449" cy="6865808"/>
          </a:xfrm>
          <a:prstGeom prst="rect">
            <a:avLst/>
          </a:prstGeom>
          <a:solidFill>
            <a:srgbClr val="F6F4EF"/>
          </a:solidFill>
        </p:spPr>
      </p:sp>
      <p:sp>
        <p:nvSpPr>
          <p:cNvPr id="5" name="Object 4"/>
          <p:cNvSpPr/>
          <p:nvPr/>
        </p:nvSpPr>
        <p:spPr>
          <a:xfrm>
            <a:off x="5391570" y="1861910"/>
            <a:ext cx="1428393" cy="1428393"/>
          </a:xfrm>
          <a:prstGeom prst="ellipse">
            <a:avLst/>
          </a:prstGeom>
          <a:solidFill>
            <a:srgbClr val="439EB7"/>
          </a:solidFill>
        </p:spPr>
      </p:sp>
      <p:sp>
        <p:nvSpPr>
          <p:cNvPr id="7" name="Object 6"/>
          <p:cNvSpPr/>
          <p:nvPr/>
        </p:nvSpPr>
        <p:spPr>
          <a:xfrm>
            <a:off x="4609678" y="3665579"/>
            <a:ext cx="3079615" cy="237619"/>
          </a:xfrm>
          <a:prstGeom prst="rect">
            <a:avLst/>
          </a:prstGeom>
          <a:noFill/>
        </p:spPr>
        <p:txBody>
          <a:bodyPr wrap="square" lIns="0" tIns="0" rIns="0" bIns="0" rtlCol="0" anchor="t"/>
          <a:lstStyle/>
          <a:p>
            <a:pPr algn="ctr">
              <a:lnSpc>
                <a:spcPts val="1872"/>
              </a:lnSpc>
            </a:pPr>
            <a:r>
              <a:rPr lang="en-US" b="1">
                <a:solidFill>
                  <a:srgbClr val="000000"/>
                </a:solidFill>
                <a:latin typeface="+mj-lt"/>
                <a:ea typeface="Carlito"/>
              </a:rPr>
              <a:t>C-Level Dashboard</a:t>
            </a:r>
            <a:endParaRPr lang="en-US" b="1">
              <a:solidFill>
                <a:srgbClr val="000000"/>
              </a:solidFill>
              <a:latin typeface="+mj-lt"/>
              <a:ea typeface="Carlito"/>
              <a:cs typeface="Arial"/>
            </a:endParaRPr>
          </a:p>
          <a:p>
            <a:pPr algn="ctr">
              <a:lnSpc>
                <a:spcPts val="1872"/>
              </a:lnSpc>
            </a:pPr>
            <a:r>
              <a:rPr lang="en-US" b="1">
                <a:latin typeface="+mj-lt"/>
                <a:ea typeface="Carlito"/>
                <a:cs typeface="Arial"/>
              </a:rPr>
              <a:t>(Dashboard 1)</a:t>
            </a:r>
          </a:p>
        </p:txBody>
      </p:sp>
      <p:sp>
        <p:nvSpPr>
          <p:cNvPr id="8" name="Object 7"/>
          <p:cNvSpPr/>
          <p:nvPr/>
        </p:nvSpPr>
        <p:spPr>
          <a:xfrm>
            <a:off x="4695183" y="4423184"/>
            <a:ext cx="2821172" cy="2096345"/>
          </a:xfrm>
          <a:prstGeom prst="rect">
            <a:avLst/>
          </a:prstGeom>
          <a:noFill/>
        </p:spPr>
        <p:txBody>
          <a:bodyPr wrap="square" lIns="0" tIns="0" rIns="0" bIns="0" rtlCol="0" anchor="t"/>
          <a:lstStyle/>
          <a:p>
            <a:pPr marL="342900" indent="-342900">
              <a:lnSpc>
                <a:spcPts val="1560"/>
              </a:lnSpc>
              <a:spcBef>
                <a:spcPts val="841"/>
              </a:spcBef>
              <a:buFont typeface="Arial" panose="020B0604020202020204" pitchFamily="34" charset="0"/>
              <a:buChar char="•"/>
            </a:pPr>
            <a:r>
              <a:rPr lang="en-US" sz="1500">
                <a:solidFill>
                  <a:srgbClr val="232C41"/>
                </a:solidFill>
                <a:latin typeface="+mj-lt"/>
                <a:ea typeface="Carlito"/>
                <a:cs typeface="Carlito" pitchFamily="34" charset="-120"/>
              </a:rPr>
              <a:t>Focus on high-level KPIs that provide an overview of the category's performance, including comparisons to other categories.</a:t>
            </a:r>
            <a:endParaRPr lang="en-US" sz="1500">
              <a:solidFill>
                <a:srgbClr val="232C41"/>
              </a:solidFill>
              <a:latin typeface="+mj-lt"/>
              <a:ea typeface="Carlito" pitchFamily="34" charset="-122"/>
              <a:cs typeface="Carlito" pitchFamily="34" charset="-120"/>
            </a:endParaRPr>
          </a:p>
          <a:p>
            <a:pPr marL="342900" indent="-342900">
              <a:lnSpc>
                <a:spcPts val="1560"/>
              </a:lnSpc>
              <a:spcBef>
                <a:spcPts val="841"/>
              </a:spcBef>
              <a:buFont typeface="Arial" panose="020B0604020202020204" pitchFamily="34" charset="0"/>
              <a:buChar char="•"/>
            </a:pPr>
            <a:r>
              <a:rPr lang="en-US" sz="1500">
                <a:solidFill>
                  <a:srgbClr val="232C41"/>
                </a:solidFill>
                <a:latin typeface="+mj-lt"/>
                <a:ea typeface="Carlito"/>
                <a:cs typeface="Carlito" pitchFamily="34" charset="-120"/>
              </a:rPr>
              <a:t>We suggest updating the dashboard's metrics </a:t>
            </a:r>
            <a:r>
              <a:rPr lang="en-US" sz="1500" b="1">
                <a:solidFill>
                  <a:srgbClr val="232C41"/>
                </a:solidFill>
                <a:latin typeface="+mj-lt"/>
                <a:ea typeface="Carlito"/>
                <a:cs typeface="Carlito" pitchFamily="34" charset="-120"/>
              </a:rPr>
              <a:t>monthly </a:t>
            </a:r>
            <a:r>
              <a:rPr lang="en-US" sz="1500">
                <a:solidFill>
                  <a:srgbClr val="232C41"/>
                </a:solidFill>
                <a:latin typeface="+mj-lt"/>
                <a:ea typeface="Carlito"/>
                <a:cs typeface="Carlito" pitchFamily="34" charset="-120"/>
              </a:rPr>
              <a:t>or </a:t>
            </a:r>
            <a:r>
              <a:rPr lang="en-US" sz="1500" b="1">
                <a:solidFill>
                  <a:srgbClr val="232C41"/>
                </a:solidFill>
                <a:latin typeface="+mj-lt"/>
                <a:ea typeface="Carlito"/>
                <a:cs typeface="Carlito" pitchFamily="34" charset="-120"/>
              </a:rPr>
              <a:t>quarterly</a:t>
            </a:r>
            <a:r>
              <a:rPr lang="en-US" sz="1500">
                <a:solidFill>
                  <a:srgbClr val="232C41"/>
                </a:solidFill>
                <a:latin typeface="+mj-lt"/>
                <a:ea typeface="Carlito"/>
                <a:cs typeface="Carlito" pitchFamily="34" charset="-120"/>
              </a:rPr>
              <a:t>, depending on the metric and data availability.</a:t>
            </a:r>
          </a:p>
          <a:p>
            <a:pPr marL="285750" indent="-285750">
              <a:lnSpc>
                <a:spcPts val="1560"/>
              </a:lnSpc>
              <a:spcBef>
                <a:spcPts val="841"/>
              </a:spcBef>
              <a:buFont typeface="Arial" panose="020B0604020202020204" pitchFamily="34" charset="0"/>
              <a:buChar char="•"/>
            </a:pPr>
            <a:endParaRPr lang="en-US">
              <a:latin typeface="+mj-lt"/>
            </a:endParaRPr>
          </a:p>
        </p:txBody>
      </p:sp>
      <p:sp>
        <p:nvSpPr>
          <p:cNvPr id="9" name="Object 8"/>
          <p:cNvSpPr/>
          <p:nvPr/>
        </p:nvSpPr>
        <p:spPr>
          <a:xfrm>
            <a:off x="9294983" y="1861910"/>
            <a:ext cx="1428393" cy="1428393"/>
          </a:xfrm>
          <a:prstGeom prst="ellipse">
            <a:avLst/>
          </a:prstGeom>
          <a:solidFill>
            <a:srgbClr val="439EB7"/>
          </a:solidFill>
        </p:spPr>
      </p:sp>
      <p:pic>
        <p:nvPicPr>
          <p:cNvPr id="10" name="Object 9"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99294" y="2299797"/>
            <a:ext cx="628493" cy="561835"/>
          </a:xfrm>
          <a:prstGeom prst="rect">
            <a:avLst/>
          </a:prstGeom>
        </p:spPr>
      </p:pic>
      <p:sp>
        <p:nvSpPr>
          <p:cNvPr id="11" name="Object 10"/>
          <p:cNvSpPr/>
          <p:nvPr/>
        </p:nvSpPr>
        <p:spPr>
          <a:xfrm>
            <a:off x="8213270" y="3683148"/>
            <a:ext cx="3655733" cy="237619"/>
          </a:xfrm>
          <a:prstGeom prst="rect">
            <a:avLst/>
          </a:prstGeom>
          <a:noFill/>
        </p:spPr>
        <p:txBody>
          <a:bodyPr wrap="square" lIns="0" tIns="0" rIns="0" bIns="0" rtlCol="0" anchor="t"/>
          <a:lstStyle/>
          <a:p>
            <a:pPr algn="ctr">
              <a:lnSpc>
                <a:spcPts val="1872"/>
              </a:lnSpc>
              <a:buNone/>
            </a:pPr>
            <a:r>
              <a:rPr lang="en-US" b="1">
                <a:solidFill>
                  <a:srgbClr val="000000"/>
                </a:solidFill>
                <a:latin typeface="+mj-lt"/>
                <a:ea typeface="Carlito"/>
                <a:cs typeface="Carlito" pitchFamily="34" charset="-120"/>
              </a:rPr>
              <a:t>Middle Management Dashboard</a:t>
            </a:r>
            <a:endParaRPr lang="en-US" b="1">
              <a:solidFill>
                <a:srgbClr val="000000"/>
              </a:solidFill>
              <a:latin typeface="+mj-lt"/>
              <a:ea typeface="Carlito"/>
              <a:cs typeface="Arial"/>
            </a:endParaRPr>
          </a:p>
          <a:p>
            <a:pPr algn="ctr">
              <a:lnSpc>
                <a:spcPts val="1872"/>
              </a:lnSpc>
            </a:pPr>
            <a:r>
              <a:rPr lang="en-US" b="1">
                <a:latin typeface="+mj-lt"/>
                <a:ea typeface="Carlito"/>
              </a:rPr>
              <a:t>(Dashboard 2)</a:t>
            </a:r>
            <a:endParaRPr lang="en-US" b="1">
              <a:latin typeface="+mj-lt"/>
              <a:ea typeface="Carlito"/>
              <a:cs typeface="Arial"/>
            </a:endParaRPr>
          </a:p>
        </p:txBody>
      </p:sp>
      <p:sp>
        <p:nvSpPr>
          <p:cNvPr id="12" name="Object 11"/>
          <p:cNvSpPr/>
          <p:nvPr/>
        </p:nvSpPr>
        <p:spPr>
          <a:xfrm>
            <a:off x="8181312" y="4423184"/>
            <a:ext cx="3655733" cy="1285981"/>
          </a:xfrm>
          <a:prstGeom prst="rect">
            <a:avLst/>
          </a:prstGeom>
          <a:noFill/>
        </p:spPr>
        <p:txBody>
          <a:bodyPr wrap="square" lIns="0" tIns="0" rIns="0" bIns="0" rtlCol="0" anchor="t"/>
          <a:lstStyle/>
          <a:p>
            <a:pPr marL="342900" indent="-342900">
              <a:lnSpc>
                <a:spcPts val="1560"/>
              </a:lnSpc>
              <a:spcBef>
                <a:spcPts val="841"/>
              </a:spcBef>
              <a:buFont typeface="Arial" panose="020B0604020202020204" pitchFamily="34" charset="0"/>
              <a:buChar char="•"/>
            </a:pPr>
            <a:r>
              <a:rPr lang="en-US" sz="1500">
                <a:solidFill>
                  <a:srgbClr val="232C41"/>
                </a:solidFill>
                <a:latin typeface="+mj-lt"/>
                <a:ea typeface="Carlito"/>
                <a:cs typeface="Carlito" pitchFamily="34" charset="-120"/>
              </a:rPr>
              <a:t>Focus on more granular metrics that provide insights into specific areas of the business. </a:t>
            </a:r>
            <a:endParaRPr lang="en-US" sz="1500">
              <a:solidFill>
                <a:srgbClr val="232C41"/>
              </a:solidFill>
              <a:latin typeface="+mj-lt"/>
              <a:ea typeface="Carlito" pitchFamily="34" charset="-122"/>
              <a:cs typeface="Carlito" pitchFamily="34" charset="-120"/>
            </a:endParaRPr>
          </a:p>
          <a:p>
            <a:pPr marL="342900" indent="-342900">
              <a:lnSpc>
                <a:spcPts val="1560"/>
              </a:lnSpc>
              <a:spcBef>
                <a:spcPts val="841"/>
              </a:spcBef>
              <a:buFont typeface="Arial" panose="020B0604020202020204" pitchFamily="34" charset="0"/>
              <a:buChar char="•"/>
            </a:pPr>
            <a:r>
              <a:rPr lang="en-US" sz="1500">
                <a:solidFill>
                  <a:srgbClr val="232C41"/>
                </a:solidFill>
                <a:latin typeface="+mj-lt"/>
                <a:ea typeface="Carlito"/>
                <a:cs typeface="Carlito" pitchFamily="34" charset="-120"/>
              </a:rPr>
              <a:t>We suggest updating the dashboard </a:t>
            </a:r>
            <a:r>
              <a:rPr lang="en-US" sz="1500" b="1">
                <a:solidFill>
                  <a:srgbClr val="232C41"/>
                </a:solidFill>
                <a:latin typeface="+mj-lt"/>
                <a:ea typeface="Carlito"/>
                <a:cs typeface="Carlito" pitchFamily="34" charset="-120"/>
              </a:rPr>
              <a:t>weekly </a:t>
            </a:r>
            <a:r>
              <a:rPr lang="en-US" sz="1500">
                <a:solidFill>
                  <a:srgbClr val="232C41"/>
                </a:solidFill>
                <a:latin typeface="+mj-lt"/>
                <a:ea typeface="Carlito"/>
                <a:cs typeface="Carlito" pitchFamily="34" charset="-120"/>
              </a:rPr>
              <a:t>(as data permits), with the intent that marketing managers use the dashboard to drive business decisions such as marketing and product emphasis.</a:t>
            </a:r>
            <a:endParaRPr lang="en-US">
              <a:latin typeface="+mj-lt"/>
              <a:ea typeface="Carlito"/>
            </a:endParaRPr>
          </a:p>
        </p:txBody>
      </p:sp>
      <p:pic>
        <p:nvPicPr>
          <p:cNvPr id="14" name="Picture 13" descr="A computer on a table&#10;&#10;Description automatically generated with low confidence">
            <a:extLst>
              <a:ext uri="{FF2B5EF4-FFF2-40B4-BE49-F238E27FC236}">
                <a16:creationId xmlns:a16="http://schemas.microsoft.com/office/drawing/2014/main" id="{32159B80-66BC-34F9-0CAC-49F2C05E3393}"/>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54191" t="638" r="5165" b="640"/>
          <a:stretch/>
        </p:blipFill>
        <p:spPr>
          <a:xfrm>
            <a:off x="9769" y="-9770"/>
            <a:ext cx="4198976" cy="6868010"/>
          </a:xfrm>
          <a:prstGeom prst="rect">
            <a:avLst/>
          </a:prstGeom>
        </p:spPr>
      </p:pic>
      <p:pic>
        <p:nvPicPr>
          <p:cNvPr id="16" name="Graphic 15" descr="Management with solid fill">
            <a:extLst>
              <a:ext uri="{FF2B5EF4-FFF2-40B4-BE49-F238E27FC236}">
                <a16:creationId xmlns:a16="http://schemas.microsoft.com/office/drawing/2014/main" id="{E9810EFE-E6E8-03EA-5C40-3CBB8375E2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6158" y="2121252"/>
            <a:ext cx="914400" cy="9144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AI_THEME_MODEL" val="{&quot;showLogo&quot;:true,&quot;logoScale&quot;:1,&quot;logoPosition&quot;:&quot;left&quot;,&quot;logoOffset&quot;:0,&quot;showMessage&quot;:true,&quot;showPageNum&quot;:true,&quot;logo&quot;:null,&quot;logo_dark&quot;:null,&quot;showFooterByDefault&quot;:null,&quot;footerMessage&quot;:&quot;©2022 Proprietary and Confidential. All Rights Reserved.&quot;,&quot;palette_name&quot;:&quot;custom&quot;,&quot;defaultSlideColor&quot;:&quot;theme&quot;,&quot;defaultBackgroundColor&quot;:&quot;background_light&quot;,&quot;styleFonts&quot;:1,&quot;styleFontWeight&quot;:&quot;heavy&quot;,&quot;styleElementStyle&quot;:&quot;filled&quot;,&quot;styleEffect&quot;:&quot;none&quot;,&quot;styleDesign&quot;:1,&quot;styleDecoration&quot;:&quot;none_center&quot;,&quot;styleHeaderAlignment&quot;:&quot;left&quot;,&quot;styleShape&quot;:&quot;circle&quot;,&quot;styleColor&quot;:&quot;slide&quot;,&quot;styleBackground&quot;:&quot;none&quot;,&quot;styleTitleFont&quot;:&quot;sourcesanspro&quot;,&quot;styleBodyFont&quot;:&quot;sourcesanspro&quot;,&quot;styleWeight&quot;:&quot;light&quot;,&quot;styleTitleSlide&quot;:&quot;bar_left&quot;,&quot;fontScale&quot;:1,&quot;iconStyle&quot;:&quot;chunky&quot;,&quot;cjkFont&quot;:&quot;jp&quot;,&quot;isRTL&quot;:false,&quot;colors&quot;:{&quot;accent1&quot;:&quot;#e20e65&quot;,&quot;accent2&quot;:&quot;#f59324&quot;,&quot;accent3&quot;:&quot;#5046b9&quot;,&quot;accent4&quot;:&quot;#5cb678&quot;,&quot;background_accent&quot;:&quot;#f6f4ef&quot;,&quot;background_dark&quot;:&quot;#000000&quot;,&quot;background_light&quot;:&quot;#ffffff&quot;,&quot;chart1&quot;:&quot;#439eb7&quot;,&quot;chart2&quot;:&quot;#e20e65&quot;,&quot;chart3&quot;:&quot;#f59324&quot;,&quot;chart4&quot;:&quot;#5046b9&quot;,&quot;primary_dark&quot;:&quot;#000000&quot;,&quot;primary_light&quot;:&quot;#ffffff&quot;,&quot;secondary_dark&quot;:&quot;#232c41&quot;,&quot;secondary_light&quot;:&quot;#f6f4ef&quot;,&quot;theme&quot;:&quot;#439eb7&quot;,&quot;chart5&quot;:&quot;#5cb678&quot;,&quot;accent5&quot;:&quot;#9717f7&quot;,&quot;chart6&quot;:&quot;#9717f7&quot;,&quot;positive&quot;:&quot;#54C351&quot;,&quot;negative&quot;:&quot;#E04C2B&quot;},&quot;fontHeaderFontId&quot;:&quot;carlito&quot;,&quot;fontHeaderWeight&quot;:400,&quot;fontHeaderLetterSpacing&quot;:0,&quot;fontHeaderLineHeight&quot;:1.6,&quot;fontHeaderScaling&quot;:100,&quot;fontHeaderTextTransform&quot;:&quot;auto&quot;,&quot;fontTitleFontId&quot;:&quot;carlito&quot;,&quot;fontTitleWeight&quot;:400,&quot;fontTitleLetterSpacing&quot;:0,&quot;fontTitleLineHeight&quot;:1.6,&quot;fontTitleScaling&quot;:100,&quot;fontTitleTextTransform&quot;:&quot;auto&quot;,&quot;fontBodyFontId&quot;:&quot;carlito&quot;,&quot;fontBodyWeight&quot;:400,&quot;fontBodyLetterSpacing&quot;:0,&quot;fontBodyLineHeight&quot;:1.6,&quot;fontBodyScaling&quot;:100,&quot;fontBodyTextTransform&quot;:&quot;auto&quot;,&quot;lastThemeEditor&quot;:&quot;simple&quot;}"/>
</p:tagLst>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EE6CEBC-87C5-490B-9B40-5EA9DE168E77}">
  <we:reference id="wa200003964" version="1.0.0.0" store="en-US" storeType="OMEX"/>
  <we:alternateReferences>
    <we:reference id="wa200003964"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10</Slides>
  <Notes>10</Notes>
  <HiddenSlides>0</HiddenSlide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HeadlinesVTI</vt:lpstr>
      <vt:lpstr>Office Theme</vt:lpstr>
      <vt:lpstr>'Category O'  Dashboards and Final Analysis</vt:lpstr>
      <vt:lpstr>Purpose of Dashboard 1</vt:lpstr>
      <vt:lpstr>Purpose of Dashboard 2</vt:lpstr>
      <vt:lpstr>Dashboard 1</vt:lpstr>
      <vt:lpstr>Dashboard 1 Metrics – For C-level Executives  </vt:lpstr>
      <vt:lpstr>Dashboard 2</vt:lpstr>
      <vt:lpstr>Dashboard 2 Metrics – For Marketing Managers</vt:lpstr>
      <vt:lpstr>Metric Interpretations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cp:revision>
  <dcterms:created xsi:type="dcterms:W3CDTF">2023-03-31T21:27:32Z</dcterms:created>
  <dcterms:modified xsi:type="dcterms:W3CDTF">2023-04-25T16:57:51Z</dcterms:modified>
</cp:coreProperties>
</file>